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57" r:id="rId2"/>
    <p:sldId id="269" r:id="rId3"/>
    <p:sldId id="258" r:id="rId4"/>
    <p:sldId id="270" r:id="rId5"/>
    <p:sldId id="271" r:id="rId6"/>
    <p:sldId id="272" r:id="rId7"/>
    <p:sldId id="287" r:id="rId8"/>
    <p:sldId id="286" r:id="rId9"/>
    <p:sldId id="267" r:id="rId10"/>
    <p:sldId id="273" r:id="rId11"/>
    <p:sldId id="274" r:id="rId12"/>
    <p:sldId id="275" r:id="rId13"/>
    <p:sldId id="276" r:id="rId14"/>
    <p:sldId id="277" r:id="rId15"/>
    <p:sldId id="278" r:id="rId16"/>
    <p:sldId id="279" r:id="rId17"/>
    <p:sldId id="268" r:id="rId18"/>
    <p:sldId id="280" r:id="rId19"/>
    <p:sldId id="282" r:id="rId20"/>
    <p:sldId id="283" r:id="rId21"/>
    <p:sldId id="284" r:id="rId22"/>
    <p:sldId id="285" r:id="rId23"/>
    <p:sldId id="259"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4.xml.rels><?xml version="1.0" encoding="UTF-8" standalone="yes"?>
<Relationships xmlns="http://schemas.openxmlformats.org/package/2006/relationships"><Relationship Id="rId1" Type="http://schemas.openxmlformats.org/officeDocument/2006/relationships/image" Target="../media/image1.png"/></Relationships>
</file>

<file path=ppt/diagrams/_rels/data5.xml.rels><?xml version="1.0" encoding="UTF-8" standalone="yes"?>
<Relationships xmlns="http://schemas.openxmlformats.org/package/2006/relationships"><Relationship Id="rId1" Type="http://schemas.openxmlformats.org/officeDocument/2006/relationships/image" Target="../media/image2.png"/></Relationships>
</file>

<file path=ppt/diagrams/_rels/drawing4.xml.rels><?xml version="1.0" encoding="UTF-8" standalone="yes"?>
<Relationships xmlns="http://schemas.openxmlformats.org/package/2006/relationships"><Relationship Id="rId1" Type="http://schemas.openxmlformats.org/officeDocument/2006/relationships/image" Target="../media/image1.png"/></Relationships>
</file>

<file path=ppt/diagrams/_rels/drawing5.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5B38B9-C504-4920-AE35-5D1F0A85D168}"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de-AT"/>
        </a:p>
      </dgm:t>
    </dgm:pt>
    <dgm:pt modelId="{CEBF82B5-C18D-489C-951C-9663E33F35AB}">
      <dgm:prSet phldrT="[Text]" custT="1"/>
      <dgm:spPr/>
      <dgm:t>
        <a:bodyPr/>
        <a:lstStyle/>
        <a:p>
          <a:r>
            <a:rPr lang="de-AT" sz="3600" dirty="0" smtClean="0"/>
            <a:t>Recht</a:t>
          </a:r>
          <a:endParaRPr lang="de-AT" sz="3600" dirty="0"/>
        </a:p>
      </dgm:t>
    </dgm:pt>
    <dgm:pt modelId="{9C7411A1-D226-4D32-ADA4-89E6ECF9BF15}" type="parTrans" cxnId="{ACC8480B-7657-4C64-A4F6-13235D460214}">
      <dgm:prSet/>
      <dgm:spPr/>
      <dgm:t>
        <a:bodyPr/>
        <a:lstStyle/>
        <a:p>
          <a:endParaRPr lang="de-AT"/>
        </a:p>
      </dgm:t>
    </dgm:pt>
    <dgm:pt modelId="{2DB91630-A78E-49D7-8D52-16FB17DA8C2C}" type="sibTrans" cxnId="{ACC8480B-7657-4C64-A4F6-13235D460214}">
      <dgm:prSet/>
      <dgm:spPr/>
      <dgm:t>
        <a:bodyPr/>
        <a:lstStyle/>
        <a:p>
          <a:endParaRPr lang="de-AT"/>
        </a:p>
      </dgm:t>
    </dgm:pt>
    <dgm:pt modelId="{C14E99C5-1F09-4D45-997E-C80FF91C9BB9}">
      <dgm:prSet phldrT="[Text]" custT="1"/>
      <dgm:spPr/>
      <dgm:t>
        <a:bodyPr/>
        <a:lstStyle/>
        <a:p>
          <a:r>
            <a:rPr lang="de-AT" sz="2800" dirty="0" smtClean="0"/>
            <a:t>Reale / faktische</a:t>
          </a:r>
          <a:br>
            <a:rPr lang="de-AT" sz="2800" dirty="0" smtClean="0"/>
          </a:br>
          <a:r>
            <a:rPr lang="de-AT" sz="2800" dirty="0" smtClean="0"/>
            <a:t>Dimension</a:t>
          </a:r>
          <a:endParaRPr lang="de-AT" sz="2800" dirty="0"/>
        </a:p>
      </dgm:t>
    </dgm:pt>
    <dgm:pt modelId="{0126776D-EEC2-49A7-B4F4-2A10EE0399DD}" type="parTrans" cxnId="{6CEB2731-D7EE-4015-98CD-A71A29AD4044}">
      <dgm:prSet/>
      <dgm:spPr/>
      <dgm:t>
        <a:bodyPr/>
        <a:lstStyle/>
        <a:p>
          <a:endParaRPr lang="de-AT"/>
        </a:p>
      </dgm:t>
    </dgm:pt>
    <dgm:pt modelId="{A493E9F0-E0BF-4FC6-A911-31C3D4AE019B}" type="sibTrans" cxnId="{6CEB2731-D7EE-4015-98CD-A71A29AD4044}">
      <dgm:prSet/>
      <dgm:spPr/>
      <dgm:t>
        <a:bodyPr/>
        <a:lstStyle/>
        <a:p>
          <a:endParaRPr lang="de-AT"/>
        </a:p>
      </dgm:t>
    </dgm:pt>
    <dgm:pt modelId="{3D9DCDBF-F59B-439C-98D1-9F81FC3CC1DA}">
      <dgm:prSet phldrT="[Text]" custT="1"/>
      <dgm:spPr/>
      <dgm:t>
        <a:bodyPr/>
        <a:lstStyle/>
        <a:p>
          <a:r>
            <a:rPr lang="de-AT" sz="2800" dirty="0" smtClean="0"/>
            <a:t>Ideale / kritische</a:t>
          </a:r>
          <a:br>
            <a:rPr lang="de-AT" sz="2800" dirty="0" smtClean="0"/>
          </a:br>
          <a:r>
            <a:rPr lang="de-AT" sz="2800" dirty="0" smtClean="0"/>
            <a:t>Dimension</a:t>
          </a:r>
          <a:endParaRPr lang="de-AT" sz="2800" dirty="0"/>
        </a:p>
      </dgm:t>
    </dgm:pt>
    <dgm:pt modelId="{065D6B86-E657-4BEA-BE30-DD0D1A46A930}" type="parTrans" cxnId="{F759D66F-9FD2-4E8D-BDC7-24F8E17A0B3E}">
      <dgm:prSet/>
      <dgm:spPr/>
      <dgm:t>
        <a:bodyPr/>
        <a:lstStyle/>
        <a:p>
          <a:endParaRPr lang="de-AT"/>
        </a:p>
      </dgm:t>
    </dgm:pt>
    <dgm:pt modelId="{9C9837E3-66D7-4610-ADD9-7C63507A1C6E}" type="sibTrans" cxnId="{F759D66F-9FD2-4E8D-BDC7-24F8E17A0B3E}">
      <dgm:prSet/>
      <dgm:spPr/>
      <dgm:t>
        <a:bodyPr/>
        <a:lstStyle/>
        <a:p>
          <a:endParaRPr lang="de-AT"/>
        </a:p>
      </dgm:t>
    </dgm:pt>
    <dgm:pt modelId="{110076D9-D005-4A3C-9E5B-ACDF5058AA20}">
      <dgm:prSet custT="1"/>
      <dgm:spPr/>
      <dgm:t>
        <a:bodyPr/>
        <a:lstStyle/>
        <a:p>
          <a:pPr algn="ctr"/>
          <a:endParaRPr lang="de-AT" sz="2000" dirty="0" smtClean="0"/>
        </a:p>
        <a:p>
          <a:pPr algn="ctr"/>
          <a:r>
            <a:rPr lang="de-AT" sz="2000" dirty="0" smtClean="0"/>
            <a:t>Soziale Wirklichkeit</a:t>
          </a:r>
        </a:p>
        <a:p>
          <a:pPr algn="ctr"/>
          <a:r>
            <a:rPr lang="de-AT" sz="2000" dirty="0" smtClean="0"/>
            <a:t>Ordnungsgemäße Gesetzt-</a:t>
          </a:r>
          <a:r>
            <a:rPr lang="de-AT" sz="2000" dirty="0" err="1" smtClean="0"/>
            <a:t>heit</a:t>
          </a:r>
          <a:r>
            <a:rPr lang="de-AT" sz="2000" dirty="0" smtClean="0"/>
            <a:t> der Rechtsnormen</a:t>
          </a:r>
        </a:p>
        <a:p>
          <a:pPr algn="ctr"/>
          <a:endParaRPr lang="de-AT" sz="2000" dirty="0"/>
        </a:p>
      </dgm:t>
    </dgm:pt>
    <dgm:pt modelId="{E0795294-7512-4122-A024-BDD378AC655D}" type="parTrans" cxnId="{72F795BF-8D8C-467C-A154-8B443129D410}">
      <dgm:prSet/>
      <dgm:spPr/>
      <dgm:t>
        <a:bodyPr/>
        <a:lstStyle/>
        <a:p>
          <a:endParaRPr lang="de-AT"/>
        </a:p>
      </dgm:t>
    </dgm:pt>
    <dgm:pt modelId="{F3777F86-D52C-4648-B4CD-01A92B5D1315}" type="sibTrans" cxnId="{72F795BF-8D8C-467C-A154-8B443129D410}">
      <dgm:prSet/>
      <dgm:spPr/>
      <dgm:t>
        <a:bodyPr/>
        <a:lstStyle/>
        <a:p>
          <a:endParaRPr lang="de-AT"/>
        </a:p>
      </dgm:t>
    </dgm:pt>
    <dgm:pt modelId="{AEDA8820-C70C-47C1-99F8-4ABBA6173E52}">
      <dgm:prSet custT="1"/>
      <dgm:spPr/>
      <dgm:t>
        <a:bodyPr/>
        <a:lstStyle/>
        <a:p>
          <a:r>
            <a:rPr lang="de-AT" sz="2000" dirty="0" smtClean="0"/>
            <a:t>Moralische Richtigkeit</a:t>
          </a:r>
          <a:endParaRPr lang="de-AT" sz="2000" dirty="0"/>
        </a:p>
      </dgm:t>
    </dgm:pt>
    <dgm:pt modelId="{11163C26-2965-4B25-B2AD-2E35837129C3}" type="parTrans" cxnId="{6153FA85-804B-4D40-AB2E-455F662392C7}">
      <dgm:prSet/>
      <dgm:spPr/>
      <dgm:t>
        <a:bodyPr/>
        <a:lstStyle/>
        <a:p>
          <a:endParaRPr lang="de-AT"/>
        </a:p>
      </dgm:t>
    </dgm:pt>
    <dgm:pt modelId="{D84BC9E0-C77A-461F-94EC-687552522E25}" type="sibTrans" cxnId="{6153FA85-804B-4D40-AB2E-455F662392C7}">
      <dgm:prSet/>
      <dgm:spPr/>
      <dgm:t>
        <a:bodyPr/>
        <a:lstStyle/>
        <a:p>
          <a:endParaRPr lang="de-AT"/>
        </a:p>
      </dgm:t>
    </dgm:pt>
    <dgm:pt modelId="{DF3913F8-8DF1-4F3C-8757-FA816103703D}" type="pres">
      <dgm:prSet presAssocID="{935B38B9-C504-4920-AE35-5D1F0A85D168}" presName="mainComposite" presStyleCnt="0">
        <dgm:presLayoutVars>
          <dgm:chPref val="1"/>
          <dgm:dir/>
          <dgm:animOne val="branch"/>
          <dgm:animLvl val="lvl"/>
          <dgm:resizeHandles val="exact"/>
        </dgm:presLayoutVars>
      </dgm:prSet>
      <dgm:spPr/>
    </dgm:pt>
    <dgm:pt modelId="{67E417E5-D8B1-4988-92E5-BF30FB41E824}" type="pres">
      <dgm:prSet presAssocID="{935B38B9-C504-4920-AE35-5D1F0A85D168}" presName="hierFlow" presStyleCnt="0"/>
      <dgm:spPr/>
    </dgm:pt>
    <dgm:pt modelId="{6746E384-5243-469D-895E-4CC7276ED43F}" type="pres">
      <dgm:prSet presAssocID="{935B38B9-C504-4920-AE35-5D1F0A85D168}" presName="hierChild1" presStyleCnt="0">
        <dgm:presLayoutVars>
          <dgm:chPref val="1"/>
          <dgm:animOne val="branch"/>
          <dgm:animLvl val="lvl"/>
        </dgm:presLayoutVars>
      </dgm:prSet>
      <dgm:spPr/>
    </dgm:pt>
    <dgm:pt modelId="{4C53F90F-5A97-4D3D-998D-64512A1DACCD}" type="pres">
      <dgm:prSet presAssocID="{CEBF82B5-C18D-489C-951C-9663E33F35AB}" presName="Name14" presStyleCnt="0"/>
      <dgm:spPr/>
    </dgm:pt>
    <dgm:pt modelId="{056B5F2F-E960-44BC-A4FC-FF51595D61A4}" type="pres">
      <dgm:prSet presAssocID="{CEBF82B5-C18D-489C-951C-9663E33F35AB}" presName="level1Shape" presStyleLbl="node0" presStyleIdx="0" presStyleCnt="1" custScaleX="139721">
        <dgm:presLayoutVars>
          <dgm:chPref val="3"/>
        </dgm:presLayoutVars>
      </dgm:prSet>
      <dgm:spPr/>
      <dgm:t>
        <a:bodyPr/>
        <a:lstStyle/>
        <a:p>
          <a:endParaRPr lang="de-AT"/>
        </a:p>
      </dgm:t>
    </dgm:pt>
    <dgm:pt modelId="{37483D0F-7302-4CE1-AB38-5AF514E6809C}" type="pres">
      <dgm:prSet presAssocID="{CEBF82B5-C18D-489C-951C-9663E33F35AB}" presName="hierChild2" presStyleCnt="0"/>
      <dgm:spPr/>
    </dgm:pt>
    <dgm:pt modelId="{BB06A347-2D4A-4632-B841-C5E2624F67DE}" type="pres">
      <dgm:prSet presAssocID="{0126776D-EEC2-49A7-B4F4-2A10EE0399DD}" presName="Name19" presStyleLbl="parChTrans1D2" presStyleIdx="0" presStyleCnt="2"/>
      <dgm:spPr/>
    </dgm:pt>
    <dgm:pt modelId="{196DE4BE-E9B0-4BB6-BDE5-F928D1CFAEFB}" type="pres">
      <dgm:prSet presAssocID="{C14E99C5-1F09-4D45-997E-C80FF91C9BB9}" presName="Name21" presStyleCnt="0"/>
      <dgm:spPr/>
    </dgm:pt>
    <dgm:pt modelId="{82E69CFE-2CAA-47E3-923D-595D561D5FDD}" type="pres">
      <dgm:prSet presAssocID="{C14E99C5-1F09-4D45-997E-C80FF91C9BB9}" presName="level2Shape" presStyleLbl="node2" presStyleIdx="0" presStyleCnt="2" custScaleX="160895"/>
      <dgm:spPr/>
      <dgm:t>
        <a:bodyPr/>
        <a:lstStyle/>
        <a:p>
          <a:endParaRPr lang="de-AT"/>
        </a:p>
      </dgm:t>
    </dgm:pt>
    <dgm:pt modelId="{C899128F-013F-4B58-BDF8-203A1F2521E8}" type="pres">
      <dgm:prSet presAssocID="{C14E99C5-1F09-4D45-997E-C80FF91C9BB9}" presName="hierChild3" presStyleCnt="0"/>
      <dgm:spPr/>
    </dgm:pt>
    <dgm:pt modelId="{55177E85-67A3-4597-9A60-B588D4B5CE2E}" type="pres">
      <dgm:prSet presAssocID="{E0795294-7512-4122-A024-BDD378AC655D}" presName="Name19" presStyleLbl="parChTrans1D3" presStyleIdx="0" presStyleCnt="2"/>
      <dgm:spPr/>
    </dgm:pt>
    <dgm:pt modelId="{F37AE4EC-B137-4A80-8182-EFE492CD2B12}" type="pres">
      <dgm:prSet presAssocID="{110076D9-D005-4A3C-9E5B-ACDF5058AA20}" presName="Name21" presStyleCnt="0"/>
      <dgm:spPr/>
    </dgm:pt>
    <dgm:pt modelId="{B75E0ED6-A7D4-419F-8571-1152095768A6}" type="pres">
      <dgm:prSet presAssocID="{110076D9-D005-4A3C-9E5B-ACDF5058AA20}" presName="level2Shape" presStyleLbl="node3" presStyleIdx="0" presStyleCnt="2" custScaleX="161602"/>
      <dgm:spPr/>
      <dgm:t>
        <a:bodyPr/>
        <a:lstStyle/>
        <a:p>
          <a:endParaRPr lang="de-AT"/>
        </a:p>
      </dgm:t>
    </dgm:pt>
    <dgm:pt modelId="{4BB47623-B0DB-45FE-9D70-A9EAF287F569}" type="pres">
      <dgm:prSet presAssocID="{110076D9-D005-4A3C-9E5B-ACDF5058AA20}" presName="hierChild3" presStyleCnt="0"/>
      <dgm:spPr/>
    </dgm:pt>
    <dgm:pt modelId="{735CA4EF-E424-4585-A6C1-0FB2BCCDA984}" type="pres">
      <dgm:prSet presAssocID="{065D6B86-E657-4BEA-BE30-DD0D1A46A930}" presName="Name19" presStyleLbl="parChTrans1D2" presStyleIdx="1" presStyleCnt="2"/>
      <dgm:spPr/>
    </dgm:pt>
    <dgm:pt modelId="{62E3C9A8-3392-406A-A6EF-6ACDF6483DC3}" type="pres">
      <dgm:prSet presAssocID="{3D9DCDBF-F59B-439C-98D1-9F81FC3CC1DA}" presName="Name21" presStyleCnt="0"/>
      <dgm:spPr/>
    </dgm:pt>
    <dgm:pt modelId="{3C5F8820-E3B0-4AF7-BE24-73F4FBFFBBF9}" type="pres">
      <dgm:prSet presAssocID="{3D9DCDBF-F59B-439C-98D1-9F81FC3CC1DA}" presName="level2Shape" presStyleLbl="node2" presStyleIdx="1" presStyleCnt="2" custScaleX="165559"/>
      <dgm:spPr/>
      <dgm:t>
        <a:bodyPr/>
        <a:lstStyle/>
        <a:p>
          <a:endParaRPr lang="de-AT"/>
        </a:p>
      </dgm:t>
    </dgm:pt>
    <dgm:pt modelId="{4793BB06-2E04-42AB-B461-AF83DF5DD066}" type="pres">
      <dgm:prSet presAssocID="{3D9DCDBF-F59B-439C-98D1-9F81FC3CC1DA}" presName="hierChild3" presStyleCnt="0"/>
      <dgm:spPr/>
    </dgm:pt>
    <dgm:pt modelId="{F73DE679-2200-4850-ACF8-935ABBAB9B34}" type="pres">
      <dgm:prSet presAssocID="{11163C26-2965-4B25-B2AD-2E35837129C3}" presName="Name19" presStyleLbl="parChTrans1D3" presStyleIdx="1" presStyleCnt="2"/>
      <dgm:spPr/>
    </dgm:pt>
    <dgm:pt modelId="{97530CE1-56BB-46D6-A7DE-DCD51C007079}" type="pres">
      <dgm:prSet presAssocID="{AEDA8820-C70C-47C1-99F8-4ABBA6173E52}" presName="Name21" presStyleCnt="0"/>
      <dgm:spPr/>
    </dgm:pt>
    <dgm:pt modelId="{8EFC768C-DBE4-43DF-90BA-4EF7E39B346D}" type="pres">
      <dgm:prSet presAssocID="{AEDA8820-C70C-47C1-99F8-4ABBA6173E52}" presName="level2Shape" presStyleLbl="node3" presStyleIdx="1" presStyleCnt="2" custScaleX="163495"/>
      <dgm:spPr/>
      <dgm:t>
        <a:bodyPr/>
        <a:lstStyle/>
        <a:p>
          <a:endParaRPr lang="de-AT"/>
        </a:p>
      </dgm:t>
    </dgm:pt>
    <dgm:pt modelId="{AAC61BAE-13D4-4A91-B5A9-A67D450AA12E}" type="pres">
      <dgm:prSet presAssocID="{AEDA8820-C70C-47C1-99F8-4ABBA6173E52}" presName="hierChild3" presStyleCnt="0"/>
      <dgm:spPr/>
    </dgm:pt>
    <dgm:pt modelId="{0F3B8954-6E8D-408B-9AA8-053BC8C69785}" type="pres">
      <dgm:prSet presAssocID="{935B38B9-C504-4920-AE35-5D1F0A85D168}" presName="bgShapesFlow" presStyleCnt="0"/>
      <dgm:spPr/>
    </dgm:pt>
  </dgm:ptLst>
  <dgm:cxnLst>
    <dgm:cxn modelId="{F0503CA3-0E12-484B-AB7E-7911CBA9022D}" type="presOf" srcId="{110076D9-D005-4A3C-9E5B-ACDF5058AA20}" destId="{B75E0ED6-A7D4-419F-8571-1152095768A6}" srcOrd="0" destOrd="0" presId="urn:microsoft.com/office/officeart/2005/8/layout/hierarchy6"/>
    <dgm:cxn modelId="{14C62B6D-6469-4566-8611-30B64BC41650}" type="presOf" srcId="{C14E99C5-1F09-4D45-997E-C80FF91C9BB9}" destId="{82E69CFE-2CAA-47E3-923D-595D561D5FDD}" srcOrd="0" destOrd="0" presId="urn:microsoft.com/office/officeart/2005/8/layout/hierarchy6"/>
    <dgm:cxn modelId="{F759D66F-9FD2-4E8D-BDC7-24F8E17A0B3E}" srcId="{CEBF82B5-C18D-489C-951C-9663E33F35AB}" destId="{3D9DCDBF-F59B-439C-98D1-9F81FC3CC1DA}" srcOrd="1" destOrd="0" parTransId="{065D6B86-E657-4BEA-BE30-DD0D1A46A930}" sibTransId="{9C9837E3-66D7-4610-ADD9-7C63507A1C6E}"/>
    <dgm:cxn modelId="{8BB7BECC-9257-41BB-896D-5C66F417DF0E}" type="presOf" srcId="{065D6B86-E657-4BEA-BE30-DD0D1A46A930}" destId="{735CA4EF-E424-4585-A6C1-0FB2BCCDA984}" srcOrd="0" destOrd="0" presId="urn:microsoft.com/office/officeart/2005/8/layout/hierarchy6"/>
    <dgm:cxn modelId="{A95C3E9C-1D26-4939-8C2E-1F62A43F12F3}" type="presOf" srcId="{CEBF82B5-C18D-489C-951C-9663E33F35AB}" destId="{056B5F2F-E960-44BC-A4FC-FF51595D61A4}" srcOrd="0" destOrd="0" presId="urn:microsoft.com/office/officeart/2005/8/layout/hierarchy6"/>
    <dgm:cxn modelId="{BE44F2D8-B638-440A-80CF-839AC57915F8}" type="presOf" srcId="{0126776D-EEC2-49A7-B4F4-2A10EE0399DD}" destId="{BB06A347-2D4A-4632-B841-C5E2624F67DE}" srcOrd="0" destOrd="0" presId="urn:microsoft.com/office/officeart/2005/8/layout/hierarchy6"/>
    <dgm:cxn modelId="{7CDAE1DC-59E9-43AC-8DBF-23BE859229E0}" type="presOf" srcId="{11163C26-2965-4B25-B2AD-2E35837129C3}" destId="{F73DE679-2200-4850-ACF8-935ABBAB9B34}" srcOrd="0" destOrd="0" presId="urn:microsoft.com/office/officeart/2005/8/layout/hierarchy6"/>
    <dgm:cxn modelId="{2D7BA237-CD7D-4E87-878F-2CB5AD44CCD5}" type="presOf" srcId="{935B38B9-C504-4920-AE35-5D1F0A85D168}" destId="{DF3913F8-8DF1-4F3C-8757-FA816103703D}" srcOrd="0" destOrd="0" presId="urn:microsoft.com/office/officeart/2005/8/layout/hierarchy6"/>
    <dgm:cxn modelId="{9634576E-F8DD-4178-827D-C2E011D9F2D5}" type="presOf" srcId="{3D9DCDBF-F59B-439C-98D1-9F81FC3CC1DA}" destId="{3C5F8820-E3B0-4AF7-BE24-73F4FBFFBBF9}" srcOrd="0" destOrd="0" presId="urn:microsoft.com/office/officeart/2005/8/layout/hierarchy6"/>
    <dgm:cxn modelId="{7A9A6BB9-9943-42AC-98C5-01BBC962608C}" type="presOf" srcId="{E0795294-7512-4122-A024-BDD378AC655D}" destId="{55177E85-67A3-4597-9A60-B588D4B5CE2E}" srcOrd="0" destOrd="0" presId="urn:microsoft.com/office/officeart/2005/8/layout/hierarchy6"/>
    <dgm:cxn modelId="{6153FA85-804B-4D40-AB2E-455F662392C7}" srcId="{3D9DCDBF-F59B-439C-98D1-9F81FC3CC1DA}" destId="{AEDA8820-C70C-47C1-99F8-4ABBA6173E52}" srcOrd="0" destOrd="0" parTransId="{11163C26-2965-4B25-B2AD-2E35837129C3}" sibTransId="{D84BC9E0-C77A-461F-94EC-687552522E25}"/>
    <dgm:cxn modelId="{72F795BF-8D8C-467C-A154-8B443129D410}" srcId="{C14E99C5-1F09-4D45-997E-C80FF91C9BB9}" destId="{110076D9-D005-4A3C-9E5B-ACDF5058AA20}" srcOrd="0" destOrd="0" parTransId="{E0795294-7512-4122-A024-BDD378AC655D}" sibTransId="{F3777F86-D52C-4648-B4CD-01A92B5D1315}"/>
    <dgm:cxn modelId="{ACC8480B-7657-4C64-A4F6-13235D460214}" srcId="{935B38B9-C504-4920-AE35-5D1F0A85D168}" destId="{CEBF82B5-C18D-489C-951C-9663E33F35AB}" srcOrd="0" destOrd="0" parTransId="{9C7411A1-D226-4D32-ADA4-89E6ECF9BF15}" sibTransId="{2DB91630-A78E-49D7-8D52-16FB17DA8C2C}"/>
    <dgm:cxn modelId="{6CEB2731-D7EE-4015-98CD-A71A29AD4044}" srcId="{CEBF82B5-C18D-489C-951C-9663E33F35AB}" destId="{C14E99C5-1F09-4D45-997E-C80FF91C9BB9}" srcOrd="0" destOrd="0" parTransId="{0126776D-EEC2-49A7-B4F4-2A10EE0399DD}" sibTransId="{A493E9F0-E0BF-4FC6-A911-31C3D4AE019B}"/>
    <dgm:cxn modelId="{68AEB789-98A5-4BD2-9C61-743031CA51B4}" type="presOf" srcId="{AEDA8820-C70C-47C1-99F8-4ABBA6173E52}" destId="{8EFC768C-DBE4-43DF-90BA-4EF7E39B346D}" srcOrd="0" destOrd="0" presId="urn:microsoft.com/office/officeart/2005/8/layout/hierarchy6"/>
    <dgm:cxn modelId="{A8815B4D-4D60-46FF-8AFC-4E84D1BCBB3D}" type="presParOf" srcId="{DF3913F8-8DF1-4F3C-8757-FA816103703D}" destId="{67E417E5-D8B1-4988-92E5-BF30FB41E824}" srcOrd="0" destOrd="0" presId="urn:microsoft.com/office/officeart/2005/8/layout/hierarchy6"/>
    <dgm:cxn modelId="{F828326E-361B-4EF5-B80B-281006D78550}" type="presParOf" srcId="{67E417E5-D8B1-4988-92E5-BF30FB41E824}" destId="{6746E384-5243-469D-895E-4CC7276ED43F}" srcOrd="0" destOrd="0" presId="urn:microsoft.com/office/officeart/2005/8/layout/hierarchy6"/>
    <dgm:cxn modelId="{7175EEC3-DE9D-49F7-B7CF-0C824C9C52E6}" type="presParOf" srcId="{6746E384-5243-469D-895E-4CC7276ED43F}" destId="{4C53F90F-5A97-4D3D-998D-64512A1DACCD}" srcOrd="0" destOrd="0" presId="urn:microsoft.com/office/officeart/2005/8/layout/hierarchy6"/>
    <dgm:cxn modelId="{16280010-20F2-4166-998C-F18903430E74}" type="presParOf" srcId="{4C53F90F-5A97-4D3D-998D-64512A1DACCD}" destId="{056B5F2F-E960-44BC-A4FC-FF51595D61A4}" srcOrd="0" destOrd="0" presId="urn:microsoft.com/office/officeart/2005/8/layout/hierarchy6"/>
    <dgm:cxn modelId="{08151126-81F4-4E24-95F1-E9C86D824F2D}" type="presParOf" srcId="{4C53F90F-5A97-4D3D-998D-64512A1DACCD}" destId="{37483D0F-7302-4CE1-AB38-5AF514E6809C}" srcOrd="1" destOrd="0" presId="urn:microsoft.com/office/officeart/2005/8/layout/hierarchy6"/>
    <dgm:cxn modelId="{4CC766DE-0C11-47A7-BAB2-2B88FFED3FDD}" type="presParOf" srcId="{37483D0F-7302-4CE1-AB38-5AF514E6809C}" destId="{BB06A347-2D4A-4632-B841-C5E2624F67DE}" srcOrd="0" destOrd="0" presId="urn:microsoft.com/office/officeart/2005/8/layout/hierarchy6"/>
    <dgm:cxn modelId="{1F408888-6125-42E7-9749-3F0475DC427C}" type="presParOf" srcId="{37483D0F-7302-4CE1-AB38-5AF514E6809C}" destId="{196DE4BE-E9B0-4BB6-BDE5-F928D1CFAEFB}" srcOrd="1" destOrd="0" presId="urn:microsoft.com/office/officeart/2005/8/layout/hierarchy6"/>
    <dgm:cxn modelId="{51D11ECD-E98F-4F4A-8E4D-D82FA42E6EB3}" type="presParOf" srcId="{196DE4BE-E9B0-4BB6-BDE5-F928D1CFAEFB}" destId="{82E69CFE-2CAA-47E3-923D-595D561D5FDD}" srcOrd="0" destOrd="0" presId="urn:microsoft.com/office/officeart/2005/8/layout/hierarchy6"/>
    <dgm:cxn modelId="{26503B19-ABA8-4AC5-A9FF-CD2BFE115DCB}" type="presParOf" srcId="{196DE4BE-E9B0-4BB6-BDE5-F928D1CFAEFB}" destId="{C899128F-013F-4B58-BDF8-203A1F2521E8}" srcOrd="1" destOrd="0" presId="urn:microsoft.com/office/officeart/2005/8/layout/hierarchy6"/>
    <dgm:cxn modelId="{615679D3-A45B-4262-8F4D-C4CEB73A1E4B}" type="presParOf" srcId="{C899128F-013F-4B58-BDF8-203A1F2521E8}" destId="{55177E85-67A3-4597-9A60-B588D4B5CE2E}" srcOrd="0" destOrd="0" presId="urn:microsoft.com/office/officeart/2005/8/layout/hierarchy6"/>
    <dgm:cxn modelId="{B2F64A94-F3F3-416A-B911-E75118232219}" type="presParOf" srcId="{C899128F-013F-4B58-BDF8-203A1F2521E8}" destId="{F37AE4EC-B137-4A80-8182-EFE492CD2B12}" srcOrd="1" destOrd="0" presId="urn:microsoft.com/office/officeart/2005/8/layout/hierarchy6"/>
    <dgm:cxn modelId="{DD681C46-25DD-4646-BAA3-74615A79CF3A}" type="presParOf" srcId="{F37AE4EC-B137-4A80-8182-EFE492CD2B12}" destId="{B75E0ED6-A7D4-419F-8571-1152095768A6}" srcOrd="0" destOrd="0" presId="urn:microsoft.com/office/officeart/2005/8/layout/hierarchy6"/>
    <dgm:cxn modelId="{CDF0016E-1F5E-4DDF-99B8-E89D074D4647}" type="presParOf" srcId="{F37AE4EC-B137-4A80-8182-EFE492CD2B12}" destId="{4BB47623-B0DB-45FE-9D70-A9EAF287F569}" srcOrd="1" destOrd="0" presId="urn:microsoft.com/office/officeart/2005/8/layout/hierarchy6"/>
    <dgm:cxn modelId="{ADD86C0C-CE4E-4EAD-9B4F-A1BC013FEFAC}" type="presParOf" srcId="{37483D0F-7302-4CE1-AB38-5AF514E6809C}" destId="{735CA4EF-E424-4585-A6C1-0FB2BCCDA984}" srcOrd="2" destOrd="0" presId="urn:microsoft.com/office/officeart/2005/8/layout/hierarchy6"/>
    <dgm:cxn modelId="{398AEEF9-ED13-4A9B-AE12-25AE33F193C6}" type="presParOf" srcId="{37483D0F-7302-4CE1-AB38-5AF514E6809C}" destId="{62E3C9A8-3392-406A-A6EF-6ACDF6483DC3}" srcOrd="3" destOrd="0" presId="urn:microsoft.com/office/officeart/2005/8/layout/hierarchy6"/>
    <dgm:cxn modelId="{E5F263C2-A284-4236-BC1E-DEFE93A8C991}" type="presParOf" srcId="{62E3C9A8-3392-406A-A6EF-6ACDF6483DC3}" destId="{3C5F8820-E3B0-4AF7-BE24-73F4FBFFBBF9}" srcOrd="0" destOrd="0" presId="urn:microsoft.com/office/officeart/2005/8/layout/hierarchy6"/>
    <dgm:cxn modelId="{75E2D129-EBA3-4259-AEFA-0B0D803C3AC8}" type="presParOf" srcId="{62E3C9A8-3392-406A-A6EF-6ACDF6483DC3}" destId="{4793BB06-2E04-42AB-B461-AF83DF5DD066}" srcOrd="1" destOrd="0" presId="urn:microsoft.com/office/officeart/2005/8/layout/hierarchy6"/>
    <dgm:cxn modelId="{507F433A-0202-48DF-A9D5-EBB234BF3F6E}" type="presParOf" srcId="{4793BB06-2E04-42AB-B461-AF83DF5DD066}" destId="{F73DE679-2200-4850-ACF8-935ABBAB9B34}" srcOrd="0" destOrd="0" presId="urn:microsoft.com/office/officeart/2005/8/layout/hierarchy6"/>
    <dgm:cxn modelId="{D9B611A1-6319-4843-9898-B829FD3B3033}" type="presParOf" srcId="{4793BB06-2E04-42AB-B461-AF83DF5DD066}" destId="{97530CE1-56BB-46D6-A7DE-DCD51C007079}" srcOrd="1" destOrd="0" presId="urn:microsoft.com/office/officeart/2005/8/layout/hierarchy6"/>
    <dgm:cxn modelId="{23D495A3-7CFE-49EE-A161-D594CBB6F3A1}" type="presParOf" srcId="{97530CE1-56BB-46D6-A7DE-DCD51C007079}" destId="{8EFC768C-DBE4-43DF-90BA-4EF7E39B346D}" srcOrd="0" destOrd="0" presId="urn:microsoft.com/office/officeart/2005/8/layout/hierarchy6"/>
    <dgm:cxn modelId="{B32F8FF6-CCD5-4F66-A827-38114CE571B8}" type="presParOf" srcId="{97530CE1-56BB-46D6-A7DE-DCD51C007079}" destId="{AAC61BAE-13D4-4A91-B5A9-A67D450AA12E}" srcOrd="1" destOrd="0" presId="urn:microsoft.com/office/officeart/2005/8/layout/hierarchy6"/>
    <dgm:cxn modelId="{76053F50-079D-40B9-ABE8-174DF4E32ECB}" type="presParOf" srcId="{DF3913F8-8DF1-4F3C-8757-FA816103703D}" destId="{0F3B8954-6E8D-408B-9AA8-053BC8C6978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89D4B7-0448-4CF1-835F-E744AEFBEDFD}" type="doc">
      <dgm:prSet loTypeId="urn:microsoft.com/office/officeart/2005/8/layout/arrow1" loCatId="process" qsTypeId="urn:microsoft.com/office/officeart/2005/8/quickstyle/3d2" qsCatId="3D" csTypeId="urn:microsoft.com/office/officeart/2005/8/colors/accent1_2" csCatId="accent1" phldr="1"/>
      <dgm:spPr/>
      <dgm:t>
        <a:bodyPr/>
        <a:lstStyle/>
        <a:p>
          <a:endParaRPr lang="de-AT"/>
        </a:p>
      </dgm:t>
    </dgm:pt>
    <dgm:pt modelId="{90780D06-E2E0-41E6-AB5C-483B74638936}">
      <dgm:prSet phldrT="[Text]" custT="1"/>
      <dgm:spPr/>
      <dgm:t>
        <a:bodyPr/>
        <a:lstStyle/>
        <a:p>
          <a:r>
            <a:rPr lang="de-AT" sz="2400" dirty="0" smtClean="0"/>
            <a:t>Was als Recht in einer Gesellschaft faktisch gelebt wird</a:t>
          </a:r>
          <a:endParaRPr lang="de-AT" sz="2400" dirty="0"/>
        </a:p>
      </dgm:t>
    </dgm:pt>
    <dgm:pt modelId="{1CAF5BA3-4914-4986-8629-50A3A542590A}" type="parTrans" cxnId="{0C853BFC-9A39-4549-8624-777E2298162D}">
      <dgm:prSet/>
      <dgm:spPr/>
      <dgm:t>
        <a:bodyPr/>
        <a:lstStyle/>
        <a:p>
          <a:endParaRPr lang="de-AT"/>
        </a:p>
      </dgm:t>
    </dgm:pt>
    <dgm:pt modelId="{3AC9B83D-4D94-48FD-8A92-17565AB5C43F}" type="sibTrans" cxnId="{0C853BFC-9A39-4549-8624-777E2298162D}">
      <dgm:prSet/>
      <dgm:spPr/>
      <dgm:t>
        <a:bodyPr/>
        <a:lstStyle/>
        <a:p>
          <a:endParaRPr lang="de-AT"/>
        </a:p>
      </dgm:t>
    </dgm:pt>
    <dgm:pt modelId="{252B608C-DD4A-4425-8685-F1C42FA250B7}">
      <dgm:prSet phldrT="[Text]" custT="1"/>
      <dgm:spPr/>
      <dgm:t>
        <a:bodyPr/>
        <a:lstStyle/>
        <a:p>
          <a:r>
            <a:rPr lang="de-AT" sz="2400" dirty="0" smtClean="0"/>
            <a:t>Was normativ als Recht für diese Gesell-</a:t>
          </a:r>
          <a:r>
            <a:rPr lang="de-AT" sz="2400" dirty="0" err="1" smtClean="0"/>
            <a:t>schaft</a:t>
          </a:r>
          <a:r>
            <a:rPr lang="de-AT" sz="2400" dirty="0" smtClean="0"/>
            <a:t> gesetzt ist</a:t>
          </a:r>
          <a:endParaRPr lang="de-AT" sz="2400" dirty="0"/>
        </a:p>
      </dgm:t>
    </dgm:pt>
    <dgm:pt modelId="{79A331BE-43D1-4937-BBAC-C933A3789BA4}" type="parTrans" cxnId="{2B1BB541-A371-4923-8068-9DF2BAD399F8}">
      <dgm:prSet/>
      <dgm:spPr/>
      <dgm:t>
        <a:bodyPr/>
        <a:lstStyle/>
        <a:p>
          <a:endParaRPr lang="de-AT"/>
        </a:p>
      </dgm:t>
    </dgm:pt>
    <dgm:pt modelId="{18D3DD01-081D-4911-82B9-E30450DAD210}" type="sibTrans" cxnId="{2B1BB541-A371-4923-8068-9DF2BAD399F8}">
      <dgm:prSet/>
      <dgm:spPr/>
      <dgm:t>
        <a:bodyPr/>
        <a:lstStyle/>
        <a:p>
          <a:endParaRPr lang="de-AT"/>
        </a:p>
      </dgm:t>
    </dgm:pt>
    <dgm:pt modelId="{A4F7F378-D469-4100-BD38-27C943DF9E3E}" type="pres">
      <dgm:prSet presAssocID="{0A89D4B7-0448-4CF1-835F-E744AEFBEDFD}" presName="cycle" presStyleCnt="0">
        <dgm:presLayoutVars>
          <dgm:dir/>
          <dgm:resizeHandles val="exact"/>
        </dgm:presLayoutVars>
      </dgm:prSet>
      <dgm:spPr/>
      <dgm:t>
        <a:bodyPr/>
        <a:lstStyle/>
        <a:p>
          <a:endParaRPr lang="de-AT"/>
        </a:p>
      </dgm:t>
    </dgm:pt>
    <dgm:pt modelId="{1F62C5A7-1412-4BE0-ACB4-BDDE974D5C9C}" type="pres">
      <dgm:prSet presAssocID="{90780D06-E2E0-41E6-AB5C-483B74638936}" presName="arrow" presStyleLbl="node1" presStyleIdx="0" presStyleCnt="2">
        <dgm:presLayoutVars>
          <dgm:bulletEnabled val="1"/>
        </dgm:presLayoutVars>
      </dgm:prSet>
      <dgm:spPr/>
      <dgm:t>
        <a:bodyPr/>
        <a:lstStyle/>
        <a:p>
          <a:endParaRPr lang="de-AT"/>
        </a:p>
      </dgm:t>
    </dgm:pt>
    <dgm:pt modelId="{D816435F-2B4A-46E3-9E1E-A439BFD503DB}" type="pres">
      <dgm:prSet presAssocID="{252B608C-DD4A-4425-8685-F1C42FA250B7}" presName="arrow" presStyleLbl="node1" presStyleIdx="1" presStyleCnt="2">
        <dgm:presLayoutVars>
          <dgm:bulletEnabled val="1"/>
        </dgm:presLayoutVars>
      </dgm:prSet>
      <dgm:spPr/>
      <dgm:t>
        <a:bodyPr/>
        <a:lstStyle/>
        <a:p>
          <a:endParaRPr lang="de-AT"/>
        </a:p>
      </dgm:t>
    </dgm:pt>
  </dgm:ptLst>
  <dgm:cxnLst>
    <dgm:cxn modelId="{A6E35C2A-C610-4A97-A7B0-3B0E31998320}" type="presOf" srcId="{0A89D4B7-0448-4CF1-835F-E744AEFBEDFD}" destId="{A4F7F378-D469-4100-BD38-27C943DF9E3E}" srcOrd="0" destOrd="0" presId="urn:microsoft.com/office/officeart/2005/8/layout/arrow1"/>
    <dgm:cxn modelId="{06CD5E7E-276E-45D1-BA34-B53AAD091057}" type="presOf" srcId="{90780D06-E2E0-41E6-AB5C-483B74638936}" destId="{1F62C5A7-1412-4BE0-ACB4-BDDE974D5C9C}" srcOrd="0" destOrd="0" presId="urn:microsoft.com/office/officeart/2005/8/layout/arrow1"/>
    <dgm:cxn modelId="{0C853BFC-9A39-4549-8624-777E2298162D}" srcId="{0A89D4B7-0448-4CF1-835F-E744AEFBEDFD}" destId="{90780D06-E2E0-41E6-AB5C-483B74638936}" srcOrd="0" destOrd="0" parTransId="{1CAF5BA3-4914-4986-8629-50A3A542590A}" sibTransId="{3AC9B83D-4D94-48FD-8A92-17565AB5C43F}"/>
    <dgm:cxn modelId="{2B1BB541-A371-4923-8068-9DF2BAD399F8}" srcId="{0A89D4B7-0448-4CF1-835F-E744AEFBEDFD}" destId="{252B608C-DD4A-4425-8685-F1C42FA250B7}" srcOrd="1" destOrd="0" parTransId="{79A331BE-43D1-4937-BBAC-C933A3789BA4}" sibTransId="{18D3DD01-081D-4911-82B9-E30450DAD210}"/>
    <dgm:cxn modelId="{6ECCABE1-59DE-4B11-BD63-A0B4E7FC45DA}" type="presOf" srcId="{252B608C-DD4A-4425-8685-F1C42FA250B7}" destId="{D816435F-2B4A-46E3-9E1E-A439BFD503DB}" srcOrd="0" destOrd="0" presId="urn:microsoft.com/office/officeart/2005/8/layout/arrow1"/>
    <dgm:cxn modelId="{E4A5D50C-FD72-4000-8D3C-AF54396DEF3F}" type="presParOf" srcId="{A4F7F378-D469-4100-BD38-27C943DF9E3E}" destId="{1F62C5A7-1412-4BE0-ACB4-BDDE974D5C9C}" srcOrd="0" destOrd="0" presId="urn:microsoft.com/office/officeart/2005/8/layout/arrow1"/>
    <dgm:cxn modelId="{71019136-7712-4ED4-AE6A-C540657277C1}" type="presParOf" srcId="{A4F7F378-D469-4100-BD38-27C943DF9E3E}" destId="{D816435F-2B4A-46E3-9E1E-A439BFD503DB}"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A89D4B7-0448-4CF1-835F-E744AEFBEDFD}" type="doc">
      <dgm:prSet loTypeId="urn:microsoft.com/office/officeart/2005/8/layout/arrow1" loCatId="process" qsTypeId="urn:microsoft.com/office/officeart/2005/8/quickstyle/3d2" qsCatId="3D" csTypeId="urn:microsoft.com/office/officeart/2005/8/colors/accent1_2" csCatId="accent1" phldr="1"/>
      <dgm:spPr/>
      <dgm:t>
        <a:bodyPr/>
        <a:lstStyle/>
        <a:p>
          <a:endParaRPr lang="de-AT"/>
        </a:p>
      </dgm:t>
    </dgm:pt>
    <dgm:pt modelId="{90780D06-E2E0-41E6-AB5C-483B74638936}">
      <dgm:prSet phldrT="[Text]" custT="1"/>
      <dgm:spPr/>
      <dgm:t>
        <a:bodyPr/>
        <a:lstStyle/>
        <a:p>
          <a:r>
            <a:rPr lang="de-AT" sz="2400" dirty="0" smtClean="0"/>
            <a:t>Gesellschaftliches Bewusstsein der betroffenen Laien</a:t>
          </a:r>
          <a:endParaRPr lang="de-AT" sz="2400" dirty="0"/>
        </a:p>
      </dgm:t>
    </dgm:pt>
    <dgm:pt modelId="{1CAF5BA3-4914-4986-8629-50A3A542590A}" type="parTrans" cxnId="{0C853BFC-9A39-4549-8624-777E2298162D}">
      <dgm:prSet/>
      <dgm:spPr/>
      <dgm:t>
        <a:bodyPr/>
        <a:lstStyle/>
        <a:p>
          <a:endParaRPr lang="de-AT"/>
        </a:p>
      </dgm:t>
    </dgm:pt>
    <dgm:pt modelId="{3AC9B83D-4D94-48FD-8A92-17565AB5C43F}" type="sibTrans" cxnId="{0C853BFC-9A39-4549-8624-777E2298162D}">
      <dgm:prSet/>
      <dgm:spPr/>
      <dgm:t>
        <a:bodyPr/>
        <a:lstStyle/>
        <a:p>
          <a:endParaRPr lang="de-AT"/>
        </a:p>
      </dgm:t>
    </dgm:pt>
    <dgm:pt modelId="{252B608C-DD4A-4425-8685-F1C42FA250B7}">
      <dgm:prSet phldrT="[Text]" custT="1"/>
      <dgm:spPr/>
      <dgm:t>
        <a:bodyPr/>
        <a:lstStyle/>
        <a:p>
          <a:r>
            <a:rPr lang="de-AT" sz="2400" dirty="0" smtClean="0"/>
            <a:t>Rechtliches Bewusstsein der zuständigen Juristen</a:t>
          </a:r>
          <a:endParaRPr lang="de-AT" sz="2400" dirty="0"/>
        </a:p>
      </dgm:t>
    </dgm:pt>
    <dgm:pt modelId="{79A331BE-43D1-4937-BBAC-C933A3789BA4}" type="parTrans" cxnId="{2B1BB541-A371-4923-8068-9DF2BAD399F8}">
      <dgm:prSet/>
      <dgm:spPr/>
      <dgm:t>
        <a:bodyPr/>
        <a:lstStyle/>
        <a:p>
          <a:endParaRPr lang="de-AT"/>
        </a:p>
      </dgm:t>
    </dgm:pt>
    <dgm:pt modelId="{18D3DD01-081D-4911-82B9-E30450DAD210}" type="sibTrans" cxnId="{2B1BB541-A371-4923-8068-9DF2BAD399F8}">
      <dgm:prSet/>
      <dgm:spPr/>
      <dgm:t>
        <a:bodyPr/>
        <a:lstStyle/>
        <a:p>
          <a:endParaRPr lang="de-AT"/>
        </a:p>
      </dgm:t>
    </dgm:pt>
    <dgm:pt modelId="{A4F7F378-D469-4100-BD38-27C943DF9E3E}" type="pres">
      <dgm:prSet presAssocID="{0A89D4B7-0448-4CF1-835F-E744AEFBEDFD}" presName="cycle" presStyleCnt="0">
        <dgm:presLayoutVars>
          <dgm:dir/>
          <dgm:resizeHandles val="exact"/>
        </dgm:presLayoutVars>
      </dgm:prSet>
      <dgm:spPr/>
      <dgm:t>
        <a:bodyPr/>
        <a:lstStyle/>
        <a:p>
          <a:endParaRPr lang="de-AT"/>
        </a:p>
      </dgm:t>
    </dgm:pt>
    <dgm:pt modelId="{1F62C5A7-1412-4BE0-ACB4-BDDE974D5C9C}" type="pres">
      <dgm:prSet presAssocID="{90780D06-E2E0-41E6-AB5C-483B74638936}" presName="arrow" presStyleLbl="node1" presStyleIdx="0" presStyleCnt="2">
        <dgm:presLayoutVars>
          <dgm:bulletEnabled val="1"/>
        </dgm:presLayoutVars>
      </dgm:prSet>
      <dgm:spPr/>
      <dgm:t>
        <a:bodyPr/>
        <a:lstStyle/>
        <a:p>
          <a:endParaRPr lang="de-AT"/>
        </a:p>
      </dgm:t>
    </dgm:pt>
    <dgm:pt modelId="{D816435F-2B4A-46E3-9E1E-A439BFD503DB}" type="pres">
      <dgm:prSet presAssocID="{252B608C-DD4A-4425-8685-F1C42FA250B7}" presName="arrow" presStyleLbl="node1" presStyleIdx="1" presStyleCnt="2">
        <dgm:presLayoutVars>
          <dgm:bulletEnabled val="1"/>
        </dgm:presLayoutVars>
      </dgm:prSet>
      <dgm:spPr/>
      <dgm:t>
        <a:bodyPr/>
        <a:lstStyle/>
        <a:p>
          <a:endParaRPr lang="de-AT"/>
        </a:p>
      </dgm:t>
    </dgm:pt>
  </dgm:ptLst>
  <dgm:cxnLst>
    <dgm:cxn modelId="{D1E2BC56-E679-4A91-99F1-A4CC51645363}" type="presOf" srcId="{90780D06-E2E0-41E6-AB5C-483B74638936}" destId="{1F62C5A7-1412-4BE0-ACB4-BDDE974D5C9C}" srcOrd="0" destOrd="0" presId="urn:microsoft.com/office/officeart/2005/8/layout/arrow1"/>
    <dgm:cxn modelId="{0C853BFC-9A39-4549-8624-777E2298162D}" srcId="{0A89D4B7-0448-4CF1-835F-E744AEFBEDFD}" destId="{90780D06-E2E0-41E6-AB5C-483B74638936}" srcOrd="0" destOrd="0" parTransId="{1CAF5BA3-4914-4986-8629-50A3A542590A}" sibTransId="{3AC9B83D-4D94-48FD-8A92-17565AB5C43F}"/>
    <dgm:cxn modelId="{2B1BB541-A371-4923-8068-9DF2BAD399F8}" srcId="{0A89D4B7-0448-4CF1-835F-E744AEFBEDFD}" destId="{252B608C-DD4A-4425-8685-F1C42FA250B7}" srcOrd="1" destOrd="0" parTransId="{79A331BE-43D1-4937-BBAC-C933A3789BA4}" sibTransId="{18D3DD01-081D-4911-82B9-E30450DAD210}"/>
    <dgm:cxn modelId="{8D4F2D55-0766-4DEB-A180-A6B6CB6CED87}" type="presOf" srcId="{0A89D4B7-0448-4CF1-835F-E744AEFBEDFD}" destId="{A4F7F378-D469-4100-BD38-27C943DF9E3E}" srcOrd="0" destOrd="0" presId="urn:microsoft.com/office/officeart/2005/8/layout/arrow1"/>
    <dgm:cxn modelId="{2F96568C-B314-4F54-B47F-7B083A2A8B17}" type="presOf" srcId="{252B608C-DD4A-4425-8685-F1C42FA250B7}" destId="{D816435F-2B4A-46E3-9E1E-A439BFD503DB}" srcOrd="0" destOrd="0" presId="urn:microsoft.com/office/officeart/2005/8/layout/arrow1"/>
    <dgm:cxn modelId="{9B4C445C-9DFC-45FD-9B97-D468CE8F8F78}" type="presParOf" srcId="{A4F7F378-D469-4100-BD38-27C943DF9E3E}" destId="{1F62C5A7-1412-4BE0-ACB4-BDDE974D5C9C}" srcOrd="0" destOrd="0" presId="urn:microsoft.com/office/officeart/2005/8/layout/arrow1"/>
    <dgm:cxn modelId="{5BE1C07A-A76A-45BB-BCBD-5AF125D6FE5C}" type="presParOf" srcId="{A4F7F378-D469-4100-BD38-27C943DF9E3E}" destId="{D816435F-2B4A-46E3-9E1E-A439BFD503DB}"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9493A3B-EB01-4AC0-97B0-757B507A5EF1}" type="doc">
      <dgm:prSet loTypeId="urn:microsoft.com/office/officeart/2008/layout/HorizontalMultiLevelHierarchy" loCatId="hierarchy" qsTypeId="urn:microsoft.com/office/officeart/2005/8/quickstyle/3d2" qsCatId="3D" csTypeId="urn:microsoft.com/office/officeart/2005/8/colors/accent1_2" csCatId="accent1" phldr="1"/>
      <dgm:spPr/>
      <dgm:t>
        <a:bodyPr/>
        <a:lstStyle/>
        <a:p>
          <a:endParaRPr lang="de-AT"/>
        </a:p>
      </dgm:t>
    </dgm:pt>
    <dgm:pt modelId="{3A777A67-7062-45EA-B6E4-E5412061C6C9}">
      <dgm:prSet phldrT="[Text]" custT="1"/>
      <dgm:spPr/>
      <dgm:t>
        <a:bodyPr/>
        <a:lstStyle/>
        <a:p>
          <a:r>
            <a:rPr lang="de-AT" sz="2800" dirty="0" smtClean="0"/>
            <a:t>Arten der Gerechtigkeit</a:t>
          </a:r>
          <a:endParaRPr lang="de-AT" sz="2800" dirty="0"/>
        </a:p>
      </dgm:t>
    </dgm:pt>
    <dgm:pt modelId="{80B3FB56-7B9B-427C-BE95-37CA0D267A36}" type="parTrans" cxnId="{2CD05CC2-4ECC-4021-9766-4DD6E267969C}">
      <dgm:prSet/>
      <dgm:spPr/>
      <dgm:t>
        <a:bodyPr/>
        <a:lstStyle/>
        <a:p>
          <a:endParaRPr lang="de-AT"/>
        </a:p>
      </dgm:t>
    </dgm:pt>
    <dgm:pt modelId="{ED8B3838-2059-412E-B50F-C57F6FAF082B}" type="sibTrans" cxnId="{2CD05CC2-4ECC-4021-9766-4DD6E267969C}">
      <dgm:prSet/>
      <dgm:spPr/>
      <dgm:t>
        <a:bodyPr/>
        <a:lstStyle/>
        <a:p>
          <a:endParaRPr lang="de-AT"/>
        </a:p>
      </dgm:t>
    </dgm:pt>
    <dgm:pt modelId="{0458ED37-E721-4B98-8501-32F083A30EDE}">
      <dgm:prSet phldrT="[Text]" custT="1"/>
      <dgm:spPr/>
      <dgm:t>
        <a:bodyPr/>
        <a:lstStyle/>
        <a:p>
          <a:r>
            <a:rPr lang="de-AT" sz="2000" dirty="0" smtClean="0"/>
            <a:t>Austeilende Gerechtigkeit,</a:t>
          </a:r>
          <a:br>
            <a:rPr lang="de-AT" sz="2000" dirty="0" smtClean="0"/>
          </a:br>
          <a:r>
            <a:rPr lang="de-AT" sz="2000" dirty="0" smtClean="0"/>
            <a:t>die jedem gewährt, was ihm zusteht.</a:t>
          </a:r>
          <a:endParaRPr lang="de-AT" sz="2000" dirty="0"/>
        </a:p>
      </dgm:t>
    </dgm:pt>
    <dgm:pt modelId="{9D939535-05B5-4C5D-9A02-D221BF6FF5DB}" type="parTrans" cxnId="{7F42BA02-EDF9-4F5F-B776-EB519CB580F2}">
      <dgm:prSet/>
      <dgm:spPr/>
      <dgm:t>
        <a:bodyPr/>
        <a:lstStyle/>
        <a:p>
          <a:endParaRPr lang="de-AT"/>
        </a:p>
      </dgm:t>
    </dgm:pt>
    <dgm:pt modelId="{DB19C277-7445-43A3-BC4E-41100478E600}" type="sibTrans" cxnId="{7F42BA02-EDF9-4F5F-B776-EB519CB580F2}">
      <dgm:prSet/>
      <dgm:spPr/>
      <dgm:t>
        <a:bodyPr/>
        <a:lstStyle/>
        <a:p>
          <a:endParaRPr lang="de-AT"/>
        </a:p>
      </dgm:t>
    </dgm:pt>
    <dgm:pt modelId="{564A8251-CC04-45B6-89CF-5B10C21CE3D3}">
      <dgm:prSet phldrT="[Text]" custT="1"/>
      <dgm:spPr/>
      <dgm:t>
        <a:bodyPr/>
        <a:lstStyle/>
        <a:p>
          <a:r>
            <a:rPr lang="de-AT" sz="2000" dirty="0" smtClean="0"/>
            <a:t>Ausgleichende Gerechtigkeit,</a:t>
          </a:r>
          <a:br>
            <a:rPr lang="de-AT" sz="2000" dirty="0" smtClean="0"/>
          </a:br>
          <a:r>
            <a:rPr lang="de-AT" sz="2000" dirty="0" smtClean="0"/>
            <a:t>die das Gleichgewicht wieder herstellt, wenn es gestört wird.</a:t>
          </a:r>
          <a:endParaRPr lang="de-AT" sz="2000" dirty="0"/>
        </a:p>
      </dgm:t>
    </dgm:pt>
    <dgm:pt modelId="{4F3A0548-6BB9-42CC-84D5-1903E5DC7DF1}" type="parTrans" cxnId="{39392479-92F3-4639-A5FA-6CF7A418BDD6}">
      <dgm:prSet/>
      <dgm:spPr/>
      <dgm:t>
        <a:bodyPr/>
        <a:lstStyle/>
        <a:p>
          <a:endParaRPr lang="de-AT"/>
        </a:p>
      </dgm:t>
    </dgm:pt>
    <dgm:pt modelId="{DD9CDCCE-D753-4E0D-9FFA-3C3B55685DC3}" type="sibTrans" cxnId="{39392479-92F3-4639-A5FA-6CF7A418BDD6}">
      <dgm:prSet/>
      <dgm:spPr/>
      <dgm:t>
        <a:bodyPr/>
        <a:lstStyle/>
        <a:p>
          <a:endParaRPr lang="de-AT"/>
        </a:p>
      </dgm:t>
    </dgm:pt>
    <dgm:pt modelId="{D663C565-CF6A-46B5-A35A-3AB9E8FEF2A8}">
      <dgm:prSet phldrT="[Text]" custT="1"/>
      <dgm:spPr/>
      <dgm:t>
        <a:bodyPr/>
        <a:lstStyle/>
        <a:p>
          <a:r>
            <a:rPr lang="de-AT" sz="2000" dirty="0" smtClean="0"/>
            <a:t>Beschützende Gerechtigkeit,</a:t>
          </a:r>
          <a:br>
            <a:rPr lang="de-AT" sz="2000" dirty="0" smtClean="0"/>
          </a:br>
          <a:r>
            <a:rPr lang="de-AT" sz="2000" dirty="0" smtClean="0"/>
            <a:t>die Schutzbedürftigen Gerechtigkeit gewährt.</a:t>
          </a:r>
          <a:endParaRPr lang="de-AT" sz="2000" dirty="0"/>
        </a:p>
      </dgm:t>
    </dgm:pt>
    <dgm:pt modelId="{4632A5D8-5B42-436E-AD39-85127542BCBF}" type="parTrans" cxnId="{DC970B22-389B-4A15-9931-3A2733FCC1CF}">
      <dgm:prSet/>
      <dgm:spPr/>
      <dgm:t>
        <a:bodyPr/>
        <a:lstStyle/>
        <a:p>
          <a:endParaRPr lang="de-AT"/>
        </a:p>
      </dgm:t>
    </dgm:pt>
    <dgm:pt modelId="{0B613D7E-69D7-4608-AD51-8D99A56B1CBA}" type="sibTrans" cxnId="{DC970B22-389B-4A15-9931-3A2733FCC1CF}">
      <dgm:prSet/>
      <dgm:spPr/>
      <dgm:t>
        <a:bodyPr/>
        <a:lstStyle/>
        <a:p>
          <a:endParaRPr lang="de-AT"/>
        </a:p>
      </dgm:t>
    </dgm:pt>
    <dgm:pt modelId="{9F95C8FE-31A9-4590-9A9F-6D4B4E2DA07D}">
      <dgm:prSet custT="1"/>
      <dgm:spPr/>
      <dgm:t>
        <a:bodyPr/>
        <a:lstStyle/>
        <a:p>
          <a:r>
            <a:rPr lang="el-GR" sz="2000" dirty="0" smtClean="0"/>
            <a:t>ἐπιείκεια</a:t>
          </a:r>
          <a:r>
            <a:rPr lang="de-AT" sz="2000" dirty="0" smtClean="0"/>
            <a:t> (</a:t>
          </a:r>
          <a:r>
            <a:rPr lang="de-AT" sz="2000" dirty="0" err="1" smtClean="0"/>
            <a:t>Epikie</a:t>
          </a:r>
          <a:r>
            <a:rPr lang="de-AT" sz="2000" dirty="0" smtClean="0"/>
            <a:t>, „Billigkeit“)</a:t>
          </a:r>
          <a:br>
            <a:rPr lang="de-AT" sz="2000" dirty="0" smtClean="0"/>
          </a:br>
          <a:r>
            <a:rPr lang="de-AT" sz="1800" dirty="0" smtClean="0"/>
            <a:t>„Sie ist ein Recht, nicht dem Gesetze nach, sondern</a:t>
          </a:r>
          <a:br>
            <a:rPr lang="de-AT" sz="1800" dirty="0" smtClean="0"/>
          </a:br>
          <a:r>
            <a:rPr lang="de-AT" sz="1800" dirty="0" smtClean="0"/>
            <a:t>als Korrektur des gesetzlich Gerechten.“</a:t>
          </a:r>
          <a:endParaRPr lang="de-AT" sz="1800" dirty="0"/>
        </a:p>
      </dgm:t>
    </dgm:pt>
    <dgm:pt modelId="{188D8211-42DD-45F3-96E7-DF31C910D293}" type="parTrans" cxnId="{C9EE28C5-7C8B-4F08-BE9D-85DC022C5EF2}">
      <dgm:prSet/>
      <dgm:spPr/>
      <dgm:t>
        <a:bodyPr/>
        <a:lstStyle/>
        <a:p>
          <a:endParaRPr lang="de-AT"/>
        </a:p>
      </dgm:t>
    </dgm:pt>
    <dgm:pt modelId="{730BEA5A-3DC8-4713-BEE1-773E3D1D7E28}" type="sibTrans" cxnId="{C9EE28C5-7C8B-4F08-BE9D-85DC022C5EF2}">
      <dgm:prSet/>
      <dgm:spPr/>
      <dgm:t>
        <a:bodyPr/>
        <a:lstStyle/>
        <a:p>
          <a:endParaRPr lang="de-AT"/>
        </a:p>
      </dgm:t>
    </dgm:pt>
    <dgm:pt modelId="{3FFD5A6F-3973-4945-B7FD-4D0271269BBD}" type="pres">
      <dgm:prSet presAssocID="{39493A3B-EB01-4AC0-97B0-757B507A5EF1}" presName="Name0" presStyleCnt="0">
        <dgm:presLayoutVars>
          <dgm:chPref val="1"/>
          <dgm:dir/>
          <dgm:animOne val="branch"/>
          <dgm:animLvl val="lvl"/>
          <dgm:resizeHandles val="exact"/>
        </dgm:presLayoutVars>
      </dgm:prSet>
      <dgm:spPr/>
    </dgm:pt>
    <dgm:pt modelId="{E81C95C9-65F4-4A9A-9124-D3B889E5DB0B}" type="pres">
      <dgm:prSet presAssocID="{3A777A67-7062-45EA-B6E4-E5412061C6C9}" presName="root1" presStyleCnt="0"/>
      <dgm:spPr/>
    </dgm:pt>
    <dgm:pt modelId="{1B99CEEB-150F-4CF6-B507-72EBC1AC76BD}" type="pres">
      <dgm:prSet presAssocID="{3A777A67-7062-45EA-B6E4-E5412061C6C9}" presName="LevelOneTextNode" presStyleLbl="node0" presStyleIdx="0" presStyleCnt="1">
        <dgm:presLayoutVars>
          <dgm:chPref val="3"/>
        </dgm:presLayoutVars>
      </dgm:prSet>
      <dgm:spPr/>
      <dgm:t>
        <a:bodyPr/>
        <a:lstStyle/>
        <a:p>
          <a:endParaRPr lang="de-AT"/>
        </a:p>
      </dgm:t>
    </dgm:pt>
    <dgm:pt modelId="{2F3CB80C-3A1E-4226-A212-98B61B6AB68A}" type="pres">
      <dgm:prSet presAssocID="{3A777A67-7062-45EA-B6E4-E5412061C6C9}" presName="level2hierChild" presStyleCnt="0"/>
      <dgm:spPr/>
    </dgm:pt>
    <dgm:pt modelId="{334726C8-7F57-428A-B09F-66F4A915A652}" type="pres">
      <dgm:prSet presAssocID="{9D939535-05B5-4C5D-9A02-D221BF6FF5DB}" presName="conn2-1" presStyleLbl="parChTrans1D2" presStyleIdx="0" presStyleCnt="4"/>
      <dgm:spPr/>
    </dgm:pt>
    <dgm:pt modelId="{9F4852EA-5940-4E65-80A0-137E78138160}" type="pres">
      <dgm:prSet presAssocID="{9D939535-05B5-4C5D-9A02-D221BF6FF5DB}" presName="connTx" presStyleLbl="parChTrans1D2" presStyleIdx="0" presStyleCnt="4"/>
      <dgm:spPr/>
    </dgm:pt>
    <dgm:pt modelId="{D53803B7-092F-4428-A6A5-AC7A81EE11D7}" type="pres">
      <dgm:prSet presAssocID="{0458ED37-E721-4B98-8501-32F083A30EDE}" presName="root2" presStyleCnt="0"/>
      <dgm:spPr/>
    </dgm:pt>
    <dgm:pt modelId="{24A25379-0135-4283-B897-DA290F88904E}" type="pres">
      <dgm:prSet presAssocID="{0458ED37-E721-4B98-8501-32F083A30EDE}" presName="LevelTwoTextNode" presStyleLbl="node2" presStyleIdx="0" presStyleCnt="4" custScaleX="173644">
        <dgm:presLayoutVars>
          <dgm:chPref val="3"/>
        </dgm:presLayoutVars>
      </dgm:prSet>
      <dgm:spPr/>
    </dgm:pt>
    <dgm:pt modelId="{08E7CD1C-ACD6-4529-9E85-0B0416802F73}" type="pres">
      <dgm:prSet presAssocID="{0458ED37-E721-4B98-8501-32F083A30EDE}" presName="level3hierChild" presStyleCnt="0"/>
      <dgm:spPr/>
    </dgm:pt>
    <dgm:pt modelId="{5D57BBFF-72CC-49F3-949F-3695BC8F1F53}" type="pres">
      <dgm:prSet presAssocID="{4F3A0548-6BB9-42CC-84D5-1903E5DC7DF1}" presName="conn2-1" presStyleLbl="parChTrans1D2" presStyleIdx="1" presStyleCnt="4"/>
      <dgm:spPr/>
    </dgm:pt>
    <dgm:pt modelId="{7EAE0C7E-03A0-48A8-BCF0-C89E184FDB16}" type="pres">
      <dgm:prSet presAssocID="{4F3A0548-6BB9-42CC-84D5-1903E5DC7DF1}" presName="connTx" presStyleLbl="parChTrans1D2" presStyleIdx="1" presStyleCnt="4"/>
      <dgm:spPr/>
    </dgm:pt>
    <dgm:pt modelId="{969B8C44-813B-47D7-A1F1-DCD771D22B57}" type="pres">
      <dgm:prSet presAssocID="{564A8251-CC04-45B6-89CF-5B10C21CE3D3}" presName="root2" presStyleCnt="0"/>
      <dgm:spPr/>
    </dgm:pt>
    <dgm:pt modelId="{0518B8F9-4B79-4A16-BB68-BFF0913E54CF}" type="pres">
      <dgm:prSet presAssocID="{564A8251-CC04-45B6-89CF-5B10C21CE3D3}" presName="LevelTwoTextNode" presStyleLbl="node2" presStyleIdx="1" presStyleCnt="4" custScaleX="173274">
        <dgm:presLayoutVars>
          <dgm:chPref val="3"/>
        </dgm:presLayoutVars>
      </dgm:prSet>
      <dgm:spPr/>
    </dgm:pt>
    <dgm:pt modelId="{2A782052-E257-4D6B-9108-9D81FD813D84}" type="pres">
      <dgm:prSet presAssocID="{564A8251-CC04-45B6-89CF-5B10C21CE3D3}" presName="level3hierChild" presStyleCnt="0"/>
      <dgm:spPr/>
    </dgm:pt>
    <dgm:pt modelId="{F38D07EC-68C8-441C-8DB5-FC387D146840}" type="pres">
      <dgm:prSet presAssocID="{4632A5D8-5B42-436E-AD39-85127542BCBF}" presName="conn2-1" presStyleLbl="parChTrans1D2" presStyleIdx="2" presStyleCnt="4"/>
      <dgm:spPr/>
    </dgm:pt>
    <dgm:pt modelId="{C14181D3-3F0C-4E8A-8E3D-AB4AF9F3FC1C}" type="pres">
      <dgm:prSet presAssocID="{4632A5D8-5B42-436E-AD39-85127542BCBF}" presName="connTx" presStyleLbl="parChTrans1D2" presStyleIdx="2" presStyleCnt="4"/>
      <dgm:spPr/>
    </dgm:pt>
    <dgm:pt modelId="{ABD9615B-336B-4DA6-9612-33DDB6CCDA8C}" type="pres">
      <dgm:prSet presAssocID="{D663C565-CF6A-46B5-A35A-3AB9E8FEF2A8}" presName="root2" presStyleCnt="0"/>
      <dgm:spPr/>
    </dgm:pt>
    <dgm:pt modelId="{EE1FBB89-18C2-49F2-B88C-25BE1A334B83}" type="pres">
      <dgm:prSet presAssocID="{D663C565-CF6A-46B5-A35A-3AB9E8FEF2A8}" presName="LevelTwoTextNode" presStyleLbl="node2" presStyleIdx="2" presStyleCnt="4" custScaleX="174083">
        <dgm:presLayoutVars>
          <dgm:chPref val="3"/>
        </dgm:presLayoutVars>
      </dgm:prSet>
      <dgm:spPr/>
      <dgm:t>
        <a:bodyPr/>
        <a:lstStyle/>
        <a:p>
          <a:endParaRPr lang="de-AT"/>
        </a:p>
      </dgm:t>
    </dgm:pt>
    <dgm:pt modelId="{D1FE2C61-A1B1-4FD5-A1AD-61D3E72DC1EB}" type="pres">
      <dgm:prSet presAssocID="{D663C565-CF6A-46B5-A35A-3AB9E8FEF2A8}" presName="level3hierChild" presStyleCnt="0"/>
      <dgm:spPr/>
    </dgm:pt>
    <dgm:pt modelId="{6F959CFF-03A7-4A83-A353-0A7478A83B5B}" type="pres">
      <dgm:prSet presAssocID="{188D8211-42DD-45F3-96E7-DF31C910D293}" presName="conn2-1" presStyleLbl="parChTrans1D2" presStyleIdx="3" presStyleCnt="4"/>
      <dgm:spPr/>
    </dgm:pt>
    <dgm:pt modelId="{B17D5305-34BC-4494-9D1E-20BAC8196857}" type="pres">
      <dgm:prSet presAssocID="{188D8211-42DD-45F3-96E7-DF31C910D293}" presName="connTx" presStyleLbl="parChTrans1D2" presStyleIdx="3" presStyleCnt="4"/>
      <dgm:spPr/>
    </dgm:pt>
    <dgm:pt modelId="{CA9985E2-83E4-454E-871F-0FC792C32100}" type="pres">
      <dgm:prSet presAssocID="{9F95C8FE-31A9-4590-9A9F-6D4B4E2DA07D}" presName="root2" presStyleCnt="0"/>
      <dgm:spPr/>
    </dgm:pt>
    <dgm:pt modelId="{17C66C7A-2B95-4A31-A78D-A42EBA0BC05B}" type="pres">
      <dgm:prSet presAssocID="{9F95C8FE-31A9-4590-9A9F-6D4B4E2DA07D}" presName="LevelTwoTextNode" presStyleLbl="node2" presStyleIdx="3" presStyleCnt="4" custScaleX="173647">
        <dgm:presLayoutVars>
          <dgm:chPref val="3"/>
        </dgm:presLayoutVars>
      </dgm:prSet>
      <dgm:spPr/>
      <dgm:t>
        <a:bodyPr/>
        <a:lstStyle/>
        <a:p>
          <a:endParaRPr lang="de-AT"/>
        </a:p>
      </dgm:t>
    </dgm:pt>
    <dgm:pt modelId="{61F248D4-8EBE-4823-B7AC-7BC9A41A6061}" type="pres">
      <dgm:prSet presAssocID="{9F95C8FE-31A9-4590-9A9F-6D4B4E2DA07D}" presName="level3hierChild" presStyleCnt="0"/>
      <dgm:spPr/>
    </dgm:pt>
  </dgm:ptLst>
  <dgm:cxnLst>
    <dgm:cxn modelId="{A6161804-5614-4FFF-96B6-2AC13E5CDDD7}" type="presOf" srcId="{0458ED37-E721-4B98-8501-32F083A30EDE}" destId="{24A25379-0135-4283-B897-DA290F88904E}" srcOrd="0" destOrd="0" presId="urn:microsoft.com/office/officeart/2008/layout/HorizontalMultiLevelHierarchy"/>
    <dgm:cxn modelId="{2CD05CC2-4ECC-4021-9766-4DD6E267969C}" srcId="{39493A3B-EB01-4AC0-97B0-757B507A5EF1}" destId="{3A777A67-7062-45EA-B6E4-E5412061C6C9}" srcOrd="0" destOrd="0" parTransId="{80B3FB56-7B9B-427C-BE95-37CA0D267A36}" sibTransId="{ED8B3838-2059-412E-B50F-C57F6FAF082B}"/>
    <dgm:cxn modelId="{89F573A1-B831-4FA0-BDB5-9C89A4D16C18}" type="presOf" srcId="{9D939535-05B5-4C5D-9A02-D221BF6FF5DB}" destId="{334726C8-7F57-428A-B09F-66F4A915A652}" srcOrd="0" destOrd="0" presId="urn:microsoft.com/office/officeart/2008/layout/HorizontalMultiLevelHierarchy"/>
    <dgm:cxn modelId="{F774B4FA-8856-4AFC-A957-57FA99B0F837}" type="presOf" srcId="{3A777A67-7062-45EA-B6E4-E5412061C6C9}" destId="{1B99CEEB-150F-4CF6-B507-72EBC1AC76BD}" srcOrd="0" destOrd="0" presId="urn:microsoft.com/office/officeart/2008/layout/HorizontalMultiLevelHierarchy"/>
    <dgm:cxn modelId="{B0781030-1B49-4F82-A6F3-5A7E26063A4C}" type="presOf" srcId="{9F95C8FE-31A9-4590-9A9F-6D4B4E2DA07D}" destId="{17C66C7A-2B95-4A31-A78D-A42EBA0BC05B}" srcOrd="0" destOrd="0" presId="urn:microsoft.com/office/officeart/2008/layout/HorizontalMultiLevelHierarchy"/>
    <dgm:cxn modelId="{7F42BA02-EDF9-4F5F-B776-EB519CB580F2}" srcId="{3A777A67-7062-45EA-B6E4-E5412061C6C9}" destId="{0458ED37-E721-4B98-8501-32F083A30EDE}" srcOrd="0" destOrd="0" parTransId="{9D939535-05B5-4C5D-9A02-D221BF6FF5DB}" sibTransId="{DB19C277-7445-43A3-BC4E-41100478E600}"/>
    <dgm:cxn modelId="{40541A2D-43D0-41CA-8535-876F8244E903}" type="presOf" srcId="{4632A5D8-5B42-436E-AD39-85127542BCBF}" destId="{C14181D3-3F0C-4E8A-8E3D-AB4AF9F3FC1C}" srcOrd="1" destOrd="0" presId="urn:microsoft.com/office/officeart/2008/layout/HorizontalMultiLevelHierarchy"/>
    <dgm:cxn modelId="{DC970B22-389B-4A15-9931-3A2733FCC1CF}" srcId="{3A777A67-7062-45EA-B6E4-E5412061C6C9}" destId="{D663C565-CF6A-46B5-A35A-3AB9E8FEF2A8}" srcOrd="2" destOrd="0" parTransId="{4632A5D8-5B42-436E-AD39-85127542BCBF}" sibTransId="{0B613D7E-69D7-4608-AD51-8D99A56B1CBA}"/>
    <dgm:cxn modelId="{C9EE28C5-7C8B-4F08-BE9D-85DC022C5EF2}" srcId="{3A777A67-7062-45EA-B6E4-E5412061C6C9}" destId="{9F95C8FE-31A9-4590-9A9F-6D4B4E2DA07D}" srcOrd="3" destOrd="0" parTransId="{188D8211-42DD-45F3-96E7-DF31C910D293}" sibTransId="{730BEA5A-3DC8-4713-BEE1-773E3D1D7E28}"/>
    <dgm:cxn modelId="{39392479-92F3-4639-A5FA-6CF7A418BDD6}" srcId="{3A777A67-7062-45EA-B6E4-E5412061C6C9}" destId="{564A8251-CC04-45B6-89CF-5B10C21CE3D3}" srcOrd="1" destOrd="0" parTransId="{4F3A0548-6BB9-42CC-84D5-1903E5DC7DF1}" sibTransId="{DD9CDCCE-D753-4E0D-9FFA-3C3B55685DC3}"/>
    <dgm:cxn modelId="{379415FE-7568-450A-9CAE-2680204CE7FB}" type="presOf" srcId="{188D8211-42DD-45F3-96E7-DF31C910D293}" destId="{B17D5305-34BC-4494-9D1E-20BAC8196857}" srcOrd="1" destOrd="0" presId="urn:microsoft.com/office/officeart/2008/layout/HorizontalMultiLevelHierarchy"/>
    <dgm:cxn modelId="{844313ED-130D-4585-9CC6-C5475EC44072}" type="presOf" srcId="{4F3A0548-6BB9-42CC-84D5-1903E5DC7DF1}" destId="{7EAE0C7E-03A0-48A8-BCF0-C89E184FDB16}" srcOrd="1" destOrd="0" presId="urn:microsoft.com/office/officeart/2008/layout/HorizontalMultiLevelHierarchy"/>
    <dgm:cxn modelId="{291103F7-3BAE-4CB2-A534-7B136B1B4113}" type="presOf" srcId="{9D939535-05B5-4C5D-9A02-D221BF6FF5DB}" destId="{9F4852EA-5940-4E65-80A0-137E78138160}" srcOrd="1" destOrd="0" presId="urn:microsoft.com/office/officeart/2008/layout/HorizontalMultiLevelHierarchy"/>
    <dgm:cxn modelId="{85820F5D-5F34-4ED5-B1E2-29960A4474D4}" type="presOf" srcId="{564A8251-CC04-45B6-89CF-5B10C21CE3D3}" destId="{0518B8F9-4B79-4A16-BB68-BFF0913E54CF}" srcOrd="0" destOrd="0" presId="urn:microsoft.com/office/officeart/2008/layout/HorizontalMultiLevelHierarchy"/>
    <dgm:cxn modelId="{DB5A0EAD-E18F-47AC-B7BE-EA88F58395B5}" type="presOf" srcId="{D663C565-CF6A-46B5-A35A-3AB9E8FEF2A8}" destId="{EE1FBB89-18C2-49F2-B88C-25BE1A334B83}" srcOrd="0" destOrd="0" presId="urn:microsoft.com/office/officeart/2008/layout/HorizontalMultiLevelHierarchy"/>
    <dgm:cxn modelId="{D3177D32-6D87-46E5-B97A-3CEAA033D168}" type="presOf" srcId="{4632A5D8-5B42-436E-AD39-85127542BCBF}" destId="{F38D07EC-68C8-441C-8DB5-FC387D146840}" srcOrd="0" destOrd="0" presId="urn:microsoft.com/office/officeart/2008/layout/HorizontalMultiLevelHierarchy"/>
    <dgm:cxn modelId="{9510E45C-761F-4475-9C87-A7301AA0616A}" type="presOf" srcId="{188D8211-42DD-45F3-96E7-DF31C910D293}" destId="{6F959CFF-03A7-4A83-A353-0A7478A83B5B}" srcOrd="0" destOrd="0" presId="urn:microsoft.com/office/officeart/2008/layout/HorizontalMultiLevelHierarchy"/>
    <dgm:cxn modelId="{1AE9CCA5-8C77-42D5-809F-11736EED2C70}" type="presOf" srcId="{4F3A0548-6BB9-42CC-84D5-1903E5DC7DF1}" destId="{5D57BBFF-72CC-49F3-949F-3695BC8F1F53}" srcOrd="0" destOrd="0" presId="urn:microsoft.com/office/officeart/2008/layout/HorizontalMultiLevelHierarchy"/>
    <dgm:cxn modelId="{7DC6F35F-0BEC-4374-9F75-1D232D4BE514}" type="presOf" srcId="{39493A3B-EB01-4AC0-97B0-757B507A5EF1}" destId="{3FFD5A6F-3973-4945-B7FD-4D0271269BBD}" srcOrd="0" destOrd="0" presId="urn:microsoft.com/office/officeart/2008/layout/HorizontalMultiLevelHierarchy"/>
    <dgm:cxn modelId="{9898A54F-5CEB-40FC-9BC4-B8F8BC511F2A}" type="presParOf" srcId="{3FFD5A6F-3973-4945-B7FD-4D0271269BBD}" destId="{E81C95C9-65F4-4A9A-9124-D3B889E5DB0B}" srcOrd="0" destOrd="0" presId="urn:microsoft.com/office/officeart/2008/layout/HorizontalMultiLevelHierarchy"/>
    <dgm:cxn modelId="{E0047A10-C07A-4BAE-9F4D-91AFB33FEAAF}" type="presParOf" srcId="{E81C95C9-65F4-4A9A-9124-D3B889E5DB0B}" destId="{1B99CEEB-150F-4CF6-B507-72EBC1AC76BD}" srcOrd="0" destOrd="0" presId="urn:microsoft.com/office/officeart/2008/layout/HorizontalMultiLevelHierarchy"/>
    <dgm:cxn modelId="{6E06411B-DB7B-4185-861F-BD2A2EF7E411}" type="presParOf" srcId="{E81C95C9-65F4-4A9A-9124-D3B889E5DB0B}" destId="{2F3CB80C-3A1E-4226-A212-98B61B6AB68A}" srcOrd="1" destOrd="0" presId="urn:microsoft.com/office/officeart/2008/layout/HorizontalMultiLevelHierarchy"/>
    <dgm:cxn modelId="{EA981EA4-9BE6-4F31-B2AF-1F28869C59F5}" type="presParOf" srcId="{2F3CB80C-3A1E-4226-A212-98B61B6AB68A}" destId="{334726C8-7F57-428A-B09F-66F4A915A652}" srcOrd="0" destOrd="0" presId="urn:microsoft.com/office/officeart/2008/layout/HorizontalMultiLevelHierarchy"/>
    <dgm:cxn modelId="{D1CD7A31-85C9-4FBD-90D9-44C4F225DEE3}" type="presParOf" srcId="{334726C8-7F57-428A-B09F-66F4A915A652}" destId="{9F4852EA-5940-4E65-80A0-137E78138160}" srcOrd="0" destOrd="0" presId="urn:microsoft.com/office/officeart/2008/layout/HorizontalMultiLevelHierarchy"/>
    <dgm:cxn modelId="{0CE3F6E5-3219-4332-87F0-3C957966AB0C}" type="presParOf" srcId="{2F3CB80C-3A1E-4226-A212-98B61B6AB68A}" destId="{D53803B7-092F-4428-A6A5-AC7A81EE11D7}" srcOrd="1" destOrd="0" presId="urn:microsoft.com/office/officeart/2008/layout/HorizontalMultiLevelHierarchy"/>
    <dgm:cxn modelId="{DA31E150-CE5B-418A-B576-AAAB4877E30A}" type="presParOf" srcId="{D53803B7-092F-4428-A6A5-AC7A81EE11D7}" destId="{24A25379-0135-4283-B897-DA290F88904E}" srcOrd="0" destOrd="0" presId="urn:microsoft.com/office/officeart/2008/layout/HorizontalMultiLevelHierarchy"/>
    <dgm:cxn modelId="{67CD66E3-D0B0-4745-B65F-EA8FF0D752AC}" type="presParOf" srcId="{D53803B7-092F-4428-A6A5-AC7A81EE11D7}" destId="{08E7CD1C-ACD6-4529-9E85-0B0416802F73}" srcOrd="1" destOrd="0" presId="urn:microsoft.com/office/officeart/2008/layout/HorizontalMultiLevelHierarchy"/>
    <dgm:cxn modelId="{D439D9BA-1B52-4C25-91DD-87B0A88D9B79}" type="presParOf" srcId="{2F3CB80C-3A1E-4226-A212-98B61B6AB68A}" destId="{5D57BBFF-72CC-49F3-949F-3695BC8F1F53}" srcOrd="2" destOrd="0" presId="urn:microsoft.com/office/officeart/2008/layout/HorizontalMultiLevelHierarchy"/>
    <dgm:cxn modelId="{F02E8C7E-F3FE-4C73-8D46-27F29484E136}" type="presParOf" srcId="{5D57BBFF-72CC-49F3-949F-3695BC8F1F53}" destId="{7EAE0C7E-03A0-48A8-BCF0-C89E184FDB16}" srcOrd="0" destOrd="0" presId="urn:microsoft.com/office/officeart/2008/layout/HorizontalMultiLevelHierarchy"/>
    <dgm:cxn modelId="{8DD24606-51D4-4225-97EA-68D4D2ACF174}" type="presParOf" srcId="{2F3CB80C-3A1E-4226-A212-98B61B6AB68A}" destId="{969B8C44-813B-47D7-A1F1-DCD771D22B57}" srcOrd="3" destOrd="0" presId="urn:microsoft.com/office/officeart/2008/layout/HorizontalMultiLevelHierarchy"/>
    <dgm:cxn modelId="{BDE45B6D-0B51-432B-A9AB-8E010B61E3C6}" type="presParOf" srcId="{969B8C44-813B-47D7-A1F1-DCD771D22B57}" destId="{0518B8F9-4B79-4A16-BB68-BFF0913E54CF}" srcOrd="0" destOrd="0" presId="urn:microsoft.com/office/officeart/2008/layout/HorizontalMultiLevelHierarchy"/>
    <dgm:cxn modelId="{CBACDF8C-AA84-47BB-8112-4D7B66F414F0}" type="presParOf" srcId="{969B8C44-813B-47D7-A1F1-DCD771D22B57}" destId="{2A782052-E257-4D6B-9108-9D81FD813D84}" srcOrd="1" destOrd="0" presId="urn:microsoft.com/office/officeart/2008/layout/HorizontalMultiLevelHierarchy"/>
    <dgm:cxn modelId="{51EA7C32-889E-4360-ABCA-62C3D5A576E7}" type="presParOf" srcId="{2F3CB80C-3A1E-4226-A212-98B61B6AB68A}" destId="{F38D07EC-68C8-441C-8DB5-FC387D146840}" srcOrd="4" destOrd="0" presId="urn:microsoft.com/office/officeart/2008/layout/HorizontalMultiLevelHierarchy"/>
    <dgm:cxn modelId="{7E807AFE-3492-4094-912D-D8402ECB1660}" type="presParOf" srcId="{F38D07EC-68C8-441C-8DB5-FC387D146840}" destId="{C14181D3-3F0C-4E8A-8E3D-AB4AF9F3FC1C}" srcOrd="0" destOrd="0" presId="urn:microsoft.com/office/officeart/2008/layout/HorizontalMultiLevelHierarchy"/>
    <dgm:cxn modelId="{D7C0F027-A6A4-4A61-B26B-AD07E48B63A2}" type="presParOf" srcId="{2F3CB80C-3A1E-4226-A212-98B61B6AB68A}" destId="{ABD9615B-336B-4DA6-9612-33DDB6CCDA8C}" srcOrd="5" destOrd="0" presId="urn:microsoft.com/office/officeart/2008/layout/HorizontalMultiLevelHierarchy"/>
    <dgm:cxn modelId="{46E91FDB-76D7-4439-922D-950860B73BFD}" type="presParOf" srcId="{ABD9615B-336B-4DA6-9612-33DDB6CCDA8C}" destId="{EE1FBB89-18C2-49F2-B88C-25BE1A334B83}" srcOrd="0" destOrd="0" presId="urn:microsoft.com/office/officeart/2008/layout/HorizontalMultiLevelHierarchy"/>
    <dgm:cxn modelId="{C8F73261-8548-4966-8B97-D3B5D0B6C85D}" type="presParOf" srcId="{ABD9615B-336B-4DA6-9612-33DDB6CCDA8C}" destId="{D1FE2C61-A1B1-4FD5-A1AD-61D3E72DC1EB}" srcOrd="1" destOrd="0" presId="urn:microsoft.com/office/officeart/2008/layout/HorizontalMultiLevelHierarchy"/>
    <dgm:cxn modelId="{7F4B61C6-32C4-4DA4-8876-B0F667FD6A3B}" type="presParOf" srcId="{2F3CB80C-3A1E-4226-A212-98B61B6AB68A}" destId="{6F959CFF-03A7-4A83-A353-0A7478A83B5B}" srcOrd="6" destOrd="0" presId="urn:microsoft.com/office/officeart/2008/layout/HorizontalMultiLevelHierarchy"/>
    <dgm:cxn modelId="{532896B2-4608-4FBC-AFFB-DFCEF57637B7}" type="presParOf" srcId="{6F959CFF-03A7-4A83-A353-0A7478A83B5B}" destId="{B17D5305-34BC-4494-9D1E-20BAC8196857}" srcOrd="0" destOrd="0" presId="urn:microsoft.com/office/officeart/2008/layout/HorizontalMultiLevelHierarchy"/>
    <dgm:cxn modelId="{1807ECFC-23F2-4563-8690-B0797218725F}" type="presParOf" srcId="{2F3CB80C-3A1E-4226-A212-98B61B6AB68A}" destId="{CA9985E2-83E4-454E-871F-0FC792C32100}" srcOrd="7" destOrd="0" presId="urn:microsoft.com/office/officeart/2008/layout/HorizontalMultiLevelHierarchy"/>
    <dgm:cxn modelId="{3BA9299F-1366-41C6-9F03-2DAB2C17B0DA}" type="presParOf" srcId="{CA9985E2-83E4-454E-871F-0FC792C32100}" destId="{17C66C7A-2B95-4A31-A78D-A42EBA0BC05B}" srcOrd="0" destOrd="0" presId="urn:microsoft.com/office/officeart/2008/layout/HorizontalMultiLevelHierarchy"/>
    <dgm:cxn modelId="{09AE7E2A-2046-48B5-B851-8F0C2A387AF2}" type="presParOf" srcId="{CA9985E2-83E4-454E-871F-0FC792C32100}" destId="{61F248D4-8EBE-4823-B7AC-7BC9A41A606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4E408A-42CA-4681-99EF-B1EBA094C1C9}"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de-AT"/>
        </a:p>
      </dgm:t>
    </dgm:pt>
    <dgm:pt modelId="{DB1368C7-0213-4C35-B601-22DABD8F9B5F}">
      <dgm:prSet custT="1"/>
      <dgm:spPr/>
      <dgm:t>
        <a:bodyPr/>
        <a:lstStyle/>
        <a:p>
          <a:r>
            <a:rPr lang="de-AT" sz="1800" dirty="0" smtClean="0"/>
            <a:t>Veränderung durch </a:t>
          </a:r>
          <a:br>
            <a:rPr lang="de-AT" sz="1800" dirty="0" smtClean="0"/>
          </a:br>
          <a:r>
            <a:rPr lang="de-AT" sz="1800" i="1" dirty="0" err="1" smtClean="0"/>
            <a:t>social</a:t>
          </a:r>
          <a:r>
            <a:rPr lang="de-AT" sz="1800" i="1" dirty="0" smtClean="0"/>
            <a:t> </a:t>
          </a:r>
          <a:r>
            <a:rPr lang="de-AT" sz="1800" i="1" dirty="0" err="1" smtClean="0"/>
            <a:t>engineering</a:t>
          </a:r>
          <a:endParaRPr lang="de-AT" sz="1800" dirty="0"/>
        </a:p>
      </dgm:t>
    </dgm:pt>
    <dgm:pt modelId="{C9E64075-6C56-45C1-8D19-230C16EBEC57}" type="parTrans" cxnId="{EA85C70F-3555-4CEB-A4DA-2E0AA33CC58A}">
      <dgm:prSet/>
      <dgm:spPr/>
      <dgm:t>
        <a:bodyPr/>
        <a:lstStyle/>
        <a:p>
          <a:endParaRPr lang="de-AT"/>
        </a:p>
      </dgm:t>
    </dgm:pt>
    <dgm:pt modelId="{DFD7D616-C978-4CDC-A9E9-DC390CCC406F}" type="sibTrans" cxnId="{EA85C70F-3555-4CEB-A4DA-2E0AA33CC58A}">
      <dgm:prSet/>
      <dgm:spPr/>
      <dgm:t>
        <a:bodyPr/>
        <a:lstStyle/>
        <a:p>
          <a:endParaRPr lang="de-AT"/>
        </a:p>
      </dgm:t>
    </dgm:pt>
    <dgm:pt modelId="{E965325B-82DB-4760-9449-34018C7189A2}">
      <dgm:prSet custT="1"/>
      <dgm:spPr/>
      <dgm:t>
        <a:bodyPr/>
        <a:lstStyle/>
        <a:p>
          <a:r>
            <a:rPr lang="de-AT" sz="1800" dirty="0" smtClean="0"/>
            <a:t>Schulreformen können nur bedingt zur Problemlösung beitragen</a:t>
          </a:r>
          <a:endParaRPr lang="de-AT" sz="1800" dirty="0"/>
        </a:p>
      </dgm:t>
    </dgm:pt>
    <dgm:pt modelId="{89476DF3-060D-4145-96DF-296CAF421DE3}" type="parTrans" cxnId="{056A2732-5BA0-4FCF-B65C-659AB39BD294}">
      <dgm:prSet/>
      <dgm:spPr/>
      <dgm:t>
        <a:bodyPr/>
        <a:lstStyle/>
        <a:p>
          <a:endParaRPr lang="de-AT"/>
        </a:p>
      </dgm:t>
    </dgm:pt>
    <dgm:pt modelId="{47E92AC3-A157-4FEF-9FE9-084973A3E3C1}" type="sibTrans" cxnId="{056A2732-5BA0-4FCF-B65C-659AB39BD294}">
      <dgm:prSet/>
      <dgm:spPr/>
      <dgm:t>
        <a:bodyPr/>
        <a:lstStyle/>
        <a:p>
          <a:endParaRPr lang="de-AT"/>
        </a:p>
      </dgm:t>
    </dgm:pt>
    <dgm:pt modelId="{C1673370-2F68-4341-934A-16C98FD08576}">
      <dgm:prSet custT="1"/>
      <dgm:spPr/>
      <dgm:t>
        <a:bodyPr/>
        <a:lstStyle/>
        <a:p>
          <a:pPr algn="ctr"/>
          <a:r>
            <a:rPr lang="de-AT" sz="1800" dirty="0" smtClean="0"/>
            <a:t>Zu vermeiden sind:</a:t>
          </a:r>
          <a:br>
            <a:rPr lang="de-AT" sz="1800" dirty="0" smtClean="0"/>
          </a:br>
          <a:r>
            <a:rPr lang="de-AT" sz="1600" dirty="0" smtClean="0"/>
            <a:t>Schulen als Sammelbecken für Bildungsverlierer</a:t>
          </a:r>
          <a:br>
            <a:rPr lang="de-AT" sz="1600" dirty="0" smtClean="0"/>
          </a:br>
          <a:r>
            <a:rPr lang="de-AT" sz="1600" dirty="0" smtClean="0"/>
            <a:t>Undifferenzierte Sammelschulen für alle</a:t>
          </a:r>
          <a:endParaRPr lang="de-AT" sz="1600" dirty="0"/>
        </a:p>
      </dgm:t>
    </dgm:pt>
    <dgm:pt modelId="{2C05C9DF-794B-4878-B14B-08B2E3E0FD71}" type="parTrans" cxnId="{E13013A6-3A1B-4CC9-A0B2-3696C303AEB4}">
      <dgm:prSet/>
      <dgm:spPr/>
      <dgm:t>
        <a:bodyPr/>
        <a:lstStyle/>
        <a:p>
          <a:endParaRPr lang="de-AT"/>
        </a:p>
      </dgm:t>
    </dgm:pt>
    <dgm:pt modelId="{BD1D1FB0-26D3-4931-B18C-9D06C427704C}" type="sibTrans" cxnId="{E13013A6-3A1B-4CC9-A0B2-3696C303AEB4}">
      <dgm:prSet/>
      <dgm:spPr/>
      <dgm:t>
        <a:bodyPr/>
        <a:lstStyle/>
        <a:p>
          <a:endParaRPr lang="de-AT"/>
        </a:p>
      </dgm:t>
    </dgm:pt>
    <dgm:pt modelId="{852F0B9D-8926-4F0C-990E-B736C0ECD068}" type="pres">
      <dgm:prSet presAssocID="{A54E408A-42CA-4681-99EF-B1EBA094C1C9}" presName="compositeShape" presStyleCnt="0">
        <dgm:presLayoutVars>
          <dgm:dir/>
          <dgm:resizeHandles/>
        </dgm:presLayoutVars>
      </dgm:prSet>
      <dgm:spPr/>
    </dgm:pt>
    <dgm:pt modelId="{88C271CC-A097-41EA-A358-06D705C539ED}" type="pres">
      <dgm:prSet presAssocID="{A54E408A-42CA-4681-99EF-B1EBA094C1C9}" presName="pyramid" presStyleLbl="node1" presStyleIdx="0" presStyleCnt="1"/>
      <dgm:spPr/>
    </dgm:pt>
    <dgm:pt modelId="{D37BD2C4-98BC-4FF8-A2D6-DD26659B9CDA}" type="pres">
      <dgm:prSet presAssocID="{A54E408A-42CA-4681-99EF-B1EBA094C1C9}" presName="theList" presStyleCnt="0"/>
      <dgm:spPr/>
    </dgm:pt>
    <dgm:pt modelId="{877F17D4-85BF-49FB-973C-29A658E1BC47}" type="pres">
      <dgm:prSet presAssocID="{DB1368C7-0213-4C35-B601-22DABD8F9B5F}" presName="aNode" presStyleLbl="fgAcc1" presStyleIdx="0" presStyleCnt="3" custScaleX="118547">
        <dgm:presLayoutVars>
          <dgm:bulletEnabled val="1"/>
        </dgm:presLayoutVars>
      </dgm:prSet>
      <dgm:spPr/>
    </dgm:pt>
    <dgm:pt modelId="{83792B5A-C81D-41AE-92CA-127C9077A925}" type="pres">
      <dgm:prSet presAssocID="{DB1368C7-0213-4C35-B601-22DABD8F9B5F}" presName="aSpace" presStyleCnt="0"/>
      <dgm:spPr/>
    </dgm:pt>
    <dgm:pt modelId="{5E1B886F-126C-4473-A847-F586CC62EF11}" type="pres">
      <dgm:prSet presAssocID="{E965325B-82DB-4760-9449-34018C7189A2}" presName="aNode" presStyleLbl="fgAcc1" presStyleIdx="1" presStyleCnt="3" custScaleX="118547">
        <dgm:presLayoutVars>
          <dgm:bulletEnabled val="1"/>
        </dgm:presLayoutVars>
      </dgm:prSet>
      <dgm:spPr/>
      <dgm:t>
        <a:bodyPr/>
        <a:lstStyle/>
        <a:p>
          <a:endParaRPr lang="de-AT"/>
        </a:p>
      </dgm:t>
    </dgm:pt>
    <dgm:pt modelId="{A3C0EF6E-557D-45A6-8CD2-B03286E55CFF}" type="pres">
      <dgm:prSet presAssocID="{E965325B-82DB-4760-9449-34018C7189A2}" presName="aSpace" presStyleCnt="0"/>
      <dgm:spPr/>
    </dgm:pt>
    <dgm:pt modelId="{512BD37E-3D8D-4322-BA36-524F50D9AAF2}" type="pres">
      <dgm:prSet presAssocID="{C1673370-2F68-4341-934A-16C98FD08576}" presName="aNode" presStyleLbl="fgAcc1" presStyleIdx="2" presStyleCnt="3" custScaleX="118892" custScaleY="123154">
        <dgm:presLayoutVars>
          <dgm:bulletEnabled val="1"/>
        </dgm:presLayoutVars>
      </dgm:prSet>
      <dgm:spPr/>
      <dgm:t>
        <a:bodyPr/>
        <a:lstStyle/>
        <a:p>
          <a:endParaRPr lang="de-AT"/>
        </a:p>
      </dgm:t>
    </dgm:pt>
    <dgm:pt modelId="{41687E6C-19F5-447F-A615-4AF41818488F}" type="pres">
      <dgm:prSet presAssocID="{C1673370-2F68-4341-934A-16C98FD08576}" presName="aSpace" presStyleCnt="0"/>
      <dgm:spPr/>
    </dgm:pt>
  </dgm:ptLst>
  <dgm:cxnLst>
    <dgm:cxn modelId="{FE0B7A6A-ADF0-4DF3-9E64-92BAB83F01F4}" type="presOf" srcId="{E965325B-82DB-4760-9449-34018C7189A2}" destId="{5E1B886F-126C-4473-A847-F586CC62EF11}" srcOrd="0" destOrd="0" presId="urn:microsoft.com/office/officeart/2005/8/layout/pyramid2"/>
    <dgm:cxn modelId="{8B4E0FAB-3545-4ECD-A090-C5A0AF9FA208}" type="presOf" srcId="{A54E408A-42CA-4681-99EF-B1EBA094C1C9}" destId="{852F0B9D-8926-4F0C-990E-B736C0ECD068}" srcOrd="0" destOrd="0" presId="urn:microsoft.com/office/officeart/2005/8/layout/pyramid2"/>
    <dgm:cxn modelId="{1635CE0F-5F1C-409C-B858-B608B7FB5B0B}" type="presOf" srcId="{C1673370-2F68-4341-934A-16C98FD08576}" destId="{512BD37E-3D8D-4322-BA36-524F50D9AAF2}" srcOrd="0" destOrd="0" presId="urn:microsoft.com/office/officeart/2005/8/layout/pyramid2"/>
    <dgm:cxn modelId="{EA85C70F-3555-4CEB-A4DA-2E0AA33CC58A}" srcId="{A54E408A-42CA-4681-99EF-B1EBA094C1C9}" destId="{DB1368C7-0213-4C35-B601-22DABD8F9B5F}" srcOrd="0" destOrd="0" parTransId="{C9E64075-6C56-45C1-8D19-230C16EBEC57}" sibTransId="{DFD7D616-C978-4CDC-A9E9-DC390CCC406F}"/>
    <dgm:cxn modelId="{EA111704-27FD-4993-8856-F73A6ECAC08E}" type="presOf" srcId="{DB1368C7-0213-4C35-B601-22DABD8F9B5F}" destId="{877F17D4-85BF-49FB-973C-29A658E1BC47}" srcOrd="0" destOrd="0" presId="urn:microsoft.com/office/officeart/2005/8/layout/pyramid2"/>
    <dgm:cxn modelId="{056A2732-5BA0-4FCF-B65C-659AB39BD294}" srcId="{A54E408A-42CA-4681-99EF-B1EBA094C1C9}" destId="{E965325B-82DB-4760-9449-34018C7189A2}" srcOrd="1" destOrd="0" parTransId="{89476DF3-060D-4145-96DF-296CAF421DE3}" sibTransId="{47E92AC3-A157-4FEF-9FE9-084973A3E3C1}"/>
    <dgm:cxn modelId="{E13013A6-3A1B-4CC9-A0B2-3696C303AEB4}" srcId="{A54E408A-42CA-4681-99EF-B1EBA094C1C9}" destId="{C1673370-2F68-4341-934A-16C98FD08576}" srcOrd="2" destOrd="0" parTransId="{2C05C9DF-794B-4878-B14B-08B2E3E0FD71}" sibTransId="{BD1D1FB0-26D3-4931-B18C-9D06C427704C}"/>
    <dgm:cxn modelId="{9DA5BE8F-2BA0-45D1-8CE0-D6F73B226B3E}" type="presParOf" srcId="{852F0B9D-8926-4F0C-990E-B736C0ECD068}" destId="{88C271CC-A097-41EA-A358-06D705C539ED}" srcOrd="0" destOrd="0" presId="urn:microsoft.com/office/officeart/2005/8/layout/pyramid2"/>
    <dgm:cxn modelId="{8892CA68-A71F-4346-A811-5C0D58036973}" type="presParOf" srcId="{852F0B9D-8926-4F0C-990E-B736C0ECD068}" destId="{D37BD2C4-98BC-4FF8-A2D6-DD26659B9CDA}" srcOrd="1" destOrd="0" presId="urn:microsoft.com/office/officeart/2005/8/layout/pyramid2"/>
    <dgm:cxn modelId="{A32CABF0-0F5B-4C74-9430-5C43AC7FA27D}" type="presParOf" srcId="{D37BD2C4-98BC-4FF8-A2D6-DD26659B9CDA}" destId="{877F17D4-85BF-49FB-973C-29A658E1BC47}" srcOrd="0" destOrd="0" presId="urn:microsoft.com/office/officeart/2005/8/layout/pyramid2"/>
    <dgm:cxn modelId="{819569C7-39FC-41DC-A1C9-9E9CFD914BE3}" type="presParOf" srcId="{D37BD2C4-98BC-4FF8-A2D6-DD26659B9CDA}" destId="{83792B5A-C81D-41AE-92CA-127C9077A925}" srcOrd="1" destOrd="0" presId="urn:microsoft.com/office/officeart/2005/8/layout/pyramid2"/>
    <dgm:cxn modelId="{116C827A-74AF-4FC0-A18E-358A00872FA9}" type="presParOf" srcId="{D37BD2C4-98BC-4FF8-A2D6-DD26659B9CDA}" destId="{5E1B886F-126C-4473-A847-F586CC62EF11}" srcOrd="2" destOrd="0" presId="urn:microsoft.com/office/officeart/2005/8/layout/pyramid2"/>
    <dgm:cxn modelId="{EEE3039F-93E6-4263-AE2D-F995878016EE}" type="presParOf" srcId="{D37BD2C4-98BC-4FF8-A2D6-DD26659B9CDA}" destId="{A3C0EF6E-557D-45A6-8CD2-B03286E55CFF}" srcOrd="3" destOrd="0" presId="urn:microsoft.com/office/officeart/2005/8/layout/pyramid2"/>
    <dgm:cxn modelId="{ECE7CB26-B940-4390-A93B-69AFE8C33BCA}" type="presParOf" srcId="{D37BD2C4-98BC-4FF8-A2D6-DD26659B9CDA}" destId="{512BD37E-3D8D-4322-BA36-524F50D9AAF2}" srcOrd="4" destOrd="0" presId="urn:microsoft.com/office/officeart/2005/8/layout/pyramid2"/>
    <dgm:cxn modelId="{D1C9EFCC-A276-48BE-AA7F-7C52FC2587BA}" type="presParOf" srcId="{D37BD2C4-98BC-4FF8-A2D6-DD26659B9CDA}" destId="{41687E6C-19F5-447F-A615-4AF41818488F}"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C58D348-0D75-467C-BEE6-E704A3795DD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de-AT"/>
        </a:p>
      </dgm:t>
    </dgm:pt>
    <dgm:pt modelId="{5146925E-F353-471D-97DE-FE2DEFF844D9}">
      <dgm:prSet custT="1"/>
      <dgm:spPr/>
      <dgm:t>
        <a:bodyPr/>
        <a:lstStyle/>
        <a:p>
          <a:r>
            <a:rPr lang="de-AT" sz="2000" dirty="0" smtClean="0"/>
            <a:t>Konsequente Ausrichtung schulischer Erziehung an Art 14 </a:t>
          </a:r>
          <a:r>
            <a:rPr lang="de-AT" sz="2000" dirty="0" err="1" smtClean="0"/>
            <a:t>Abs</a:t>
          </a:r>
          <a:r>
            <a:rPr lang="de-AT" sz="2000" dirty="0" smtClean="0"/>
            <a:t> 5a B-VG</a:t>
          </a:r>
          <a:endParaRPr lang="de-AT" sz="2000" dirty="0"/>
        </a:p>
      </dgm:t>
    </dgm:pt>
    <dgm:pt modelId="{836C71C6-6716-4067-ACA1-39D0C7C23C5F}" type="parTrans" cxnId="{3C933274-6F6E-4435-A474-CF6B63D0DE18}">
      <dgm:prSet/>
      <dgm:spPr/>
      <dgm:t>
        <a:bodyPr/>
        <a:lstStyle/>
        <a:p>
          <a:endParaRPr lang="de-AT"/>
        </a:p>
      </dgm:t>
    </dgm:pt>
    <dgm:pt modelId="{C9B34B81-E558-439E-B531-BF9A52CD419B}" type="sibTrans" cxnId="{3C933274-6F6E-4435-A474-CF6B63D0DE18}">
      <dgm:prSet/>
      <dgm:spPr/>
      <dgm:t>
        <a:bodyPr/>
        <a:lstStyle/>
        <a:p>
          <a:endParaRPr lang="de-AT"/>
        </a:p>
      </dgm:t>
    </dgm:pt>
    <dgm:pt modelId="{58D19241-DE17-412F-A983-562B4716549B}">
      <dgm:prSet custT="1"/>
      <dgm:spPr/>
      <dgm:t>
        <a:bodyPr/>
        <a:lstStyle/>
        <a:p>
          <a:r>
            <a:rPr lang="de-AT" sz="2000" dirty="0" smtClean="0"/>
            <a:t>Konsequente Umsetzung</a:t>
          </a:r>
          <a:br>
            <a:rPr lang="de-AT" sz="2000" dirty="0" smtClean="0"/>
          </a:br>
          <a:r>
            <a:rPr lang="de-AT" sz="2000" dirty="0" smtClean="0"/>
            <a:t>von Art 2  1. ZPEMRK</a:t>
          </a:r>
          <a:endParaRPr lang="de-AT" sz="2200" dirty="0"/>
        </a:p>
      </dgm:t>
    </dgm:pt>
    <dgm:pt modelId="{13012745-6FCD-4315-9D97-457CCE10DA54}" type="parTrans" cxnId="{9BB8A010-5856-45F3-9506-876E819D4759}">
      <dgm:prSet/>
      <dgm:spPr/>
      <dgm:t>
        <a:bodyPr/>
        <a:lstStyle/>
        <a:p>
          <a:endParaRPr lang="de-AT"/>
        </a:p>
      </dgm:t>
    </dgm:pt>
    <dgm:pt modelId="{6FF63F30-123A-4629-B09E-32B80EA68BE1}" type="sibTrans" cxnId="{9BB8A010-5856-45F3-9506-876E819D4759}">
      <dgm:prSet/>
      <dgm:spPr/>
      <dgm:t>
        <a:bodyPr/>
        <a:lstStyle/>
        <a:p>
          <a:endParaRPr lang="de-AT"/>
        </a:p>
      </dgm:t>
    </dgm:pt>
    <dgm:pt modelId="{535D6E2B-290A-4CF5-86EE-E7E27112EEC8}" type="pres">
      <dgm:prSet presAssocID="{DC58D348-0D75-467C-BEE6-E704A3795DD0}" presName="compositeShape" presStyleCnt="0">
        <dgm:presLayoutVars>
          <dgm:dir/>
          <dgm:resizeHandles/>
        </dgm:presLayoutVars>
      </dgm:prSet>
      <dgm:spPr/>
    </dgm:pt>
    <dgm:pt modelId="{6ADAB0B6-07E8-47FB-90AB-2611D94BC494}" type="pres">
      <dgm:prSet presAssocID="{DC58D348-0D75-467C-BEE6-E704A3795DD0}" presName="pyramid" presStyleLbl="node1" presStyleIdx="0" presStyleCnt="1"/>
      <dgm:spPr/>
    </dgm:pt>
    <dgm:pt modelId="{A495FFA7-FAFC-4024-930A-47FB1AF1017A}" type="pres">
      <dgm:prSet presAssocID="{DC58D348-0D75-467C-BEE6-E704A3795DD0}" presName="theList" presStyleCnt="0"/>
      <dgm:spPr/>
    </dgm:pt>
    <dgm:pt modelId="{07AFD0DB-9E4A-4508-ADA3-D6C24AC108EA}" type="pres">
      <dgm:prSet presAssocID="{5146925E-F353-471D-97DE-FE2DEFF844D9}" presName="aNode" presStyleLbl="fgAcc1" presStyleIdx="0" presStyleCnt="2" custScaleX="108757">
        <dgm:presLayoutVars>
          <dgm:bulletEnabled val="1"/>
        </dgm:presLayoutVars>
      </dgm:prSet>
      <dgm:spPr/>
      <dgm:t>
        <a:bodyPr/>
        <a:lstStyle/>
        <a:p>
          <a:endParaRPr lang="de-AT"/>
        </a:p>
      </dgm:t>
    </dgm:pt>
    <dgm:pt modelId="{5C800BEF-50A7-461F-8A01-57BF298082FB}" type="pres">
      <dgm:prSet presAssocID="{5146925E-F353-471D-97DE-FE2DEFF844D9}" presName="aSpace" presStyleCnt="0"/>
      <dgm:spPr/>
    </dgm:pt>
    <dgm:pt modelId="{9F13E895-5AE7-4B01-91A2-FB47DADA85E2}" type="pres">
      <dgm:prSet presAssocID="{58D19241-DE17-412F-A983-562B4716549B}" presName="aNode" presStyleLbl="fgAcc1" presStyleIdx="1" presStyleCnt="2" custScaleX="109102">
        <dgm:presLayoutVars>
          <dgm:bulletEnabled val="1"/>
        </dgm:presLayoutVars>
      </dgm:prSet>
      <dgm:spPr/>
      <dgm:t>
        <a:bodyPr/>
        <a:lstStyle/>
        <a:p>
          <a:endParaRPr lang="de-AT"/>
        </a:p>
      </dgm:t>
    </dgm:pt>
    <dgm:pt modelId="{20F52082-829B-477C-9D3F-3800334B4E41}" type="pres">
      <dgm:prSet presAssocID="{58D19241-DE17-412F-A983-562B4716549B}" presName="aSpace" presStyleCnt="0"/>
      <dgm:spPr/>
    </dgm:pt>
  </dgm:ptLst>
  <dgm:cxnLst>
    <dgm:cxn modelId="{9BB8A010-5856-45F3-9506-876E819D4759}" srcId="{DC58D348-0D75-467C-BEE6-E704A3795DD0}" destId="{58D19241-DE17-412F-A983-562B4716549B}" srcOrd="1" destOrd="0" parTransId="{13012745-6FCD-4315-9D97-457CCE10DA54}" sibTransId="{6FF63F30-123A-4629-B09E-32B80EA68BE1}"/>
    <dgm:cxn modelId="{3C933274-6F6E-4435-A474-CF6B63D0DE18}" srcId="{DC58D348-0D75-467C-BEE6-E704A3795DD0}" destId="{5146925E-F353-471D-97DE-FE2DEFF844D9}" srcOrd="0" destOrd="0" parTransId="{836C71C6-6716-4067-ACA1-39D0C7C23C5F}" sibTransId="{C9B34B81-E558-439E-B531-BF9A52CD419B}"/>
    <dgm:cxn modelId="{8C2D9861-3586-4403-99BE-F7F0EEED6A63}" type="presOf" srcId="{5146925E-F353-471D-97DE-FE2DEFF844D9}" destId="{07AFD0DB-9E4A-4508-ADA3-D6C24AC108EA}" srcOrd="0" destOrd="0" presId="urn:microsoft.com/office/officeart/2005/8/layout/pyramid2"/>
    <dgm:cxn modelId="{FA8AB1E8-B030-46FD-B874-DC1FCA3BAAAD}" type="presOf" srcId="{58D19241-DE17-412F-A983-562B4716549B}" destId="{9F13E895-5AE7-4B01-91A2-FB47DADA85E2}" srcOrd="0" destOrd="0" presId="urn:microsoft.com/office/officeart/2005/8/layout/pyramid2"/>
    <dgm:cxn modelId="{B4824737-2AE1-4495-BABA-D1E5B071E3AE}" type="presOf" srcId="{DC58D348-0D75-467C-BEE6-E704A3795DD0}" destId="{535D6E2B-290A-4CF5-86EE-E7E27112EEC8}" srcOrd="0" destOrd="0" presId="urn:microsoft.com/office/officeart/2005/8/layout/pyramid2"/>
    <dgm:cxn modelId="{AE05CF6E-41E1-4247-85E4-1FD64B9DEC27}" type="presParOf" srcId="{535D6E2B-290A-4CF5-86EE-E7E27112EEC8}" destId="{6ADAB0B6-07E8-47FB-90AB-2611D94BC494}" srcOrd="0" destOrd="0" presId="urn:microsoft.com/office/officeart/2005/8/layout/pyramid2"/>
    <dgm:cxn modelId="{1EB11CB9-C17E-4C56-883B-ADAE75929E33}" type="presParOf" srcId="{535D6E2B-290A-4CF5-86EE-E7E27112EEC8}" destId="{A495FFA7-FAFC-4024-930A-47FB1AF1017A}" srcOrd="1" destOrd="0" presId="urn:microsoft.com/office/officeart/2005/8/layout/pyramid2"/>
    <dgm:cxn modelId="{1EC132A8-BA78-4F57-99BA-373B248BD97F}" type="presParOf" srcId="{A495FFA7-FAFC-4024-930A-47FB1AF1017A}" destId="{07AFD0DB-9E4A-4508-ADA3-D6C24AC108EA}" srcOrd="0" destOrd="0" presId="urn:microsoft.com/office/officeart/2005/8/layout/pyramid2"/>
    <dgm:cxn modelId="{D9D5074A-B78D-49C8-9306-4CE05FA848B0}" type="presParOf" srcId="{A495FFA7-FAFC-4024-930A-47FB1AF1017A}" destId="{5C800BEF-50A7-461F-8A01-57BF298082FB}" srcOrd="1" destOrd="0" presId="urn:microsoft.com/office/officeart/2005/8/layout/pyramid2"/>
    <dgm:cxn modelId="{951E9189-19A5-4ABE-BB81-8D75C03CE010}" type="presParOf" srcId="{A495FFA7-FAFC-4024-930A-47FB1AF1017A}" destId="{9F13E895-5AE7-4B01-91A2-FB47DADA85E2}" srcOrd="2" destOrd="0" presId="urn:microsoft.com/office/officeart/2005/8/layout/pyramid2"/>
    <dgm:cxn modelId="{4067902D-F305-4725-B987-E69E824A507B}" type="presParOf" srcId="{A495FFA7-FAFC-4024-930A-47FB1AF1017A}" destId="{20F52082-829B-477C-9D3F-3800334B4E41}"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A08938-58D4-4D6E-8F6A-0A21D80C551B}" type="doc">
      <dgm:prSet loTypeId="urn:microsoft.com/office/officeart/2005/8/layout/target3" loCatId="relationship" qsTypeId="urn:microsoft.com/office/officeart/2005/8/quickstyle/3d2" qsCatId="3D" csTypeId="urn:microsoft.com/office/officeart/2005/8/colors/accent1_2" csCatId="accent1"/>
      <dgm:spPr/>
      <dgm:t>
        <a:bodyPr/>
        <a:lstStyle/>
        <a:p>
          <a:endParaRPr lang="de-AT"/>
        </a:p>
      </dgm:t>
    </dgm:pt>
    <dgm:pt modelId="{F7E398CB-1663-4B63-BA65-7D41BCE2E5EB}">
      <dgm:prSet custT="1"/>
      <dgm:spPr/>
      <dgm:t>
        <a:bodyPr/>
        <a:lstStyle/>
        <a:p>
          <a:r>
            <a:rPr lang="de-DE" sz="1800" dirty="0" smtClean="0"/>
            <a:t>„Vor dem Gesetz steht ein Türhüter. Zu diesem Türhüter kommt ein Mann vom Lande und bittet um Eintritt in das Gesetz. Aber der Türhüter sagt, dass er ihm jetzt den Eintritt nicht gewähren könne. Der Mann überlegt und fragt dann, ob er also später werde eintreten dürfen.</a:t>
          </a:r>
          <a:endParaRPr lang="de-AT" sz="1800" dirty="0"/>
        </a:p>
      </dgm:t>
    </dgm:pt>
    <dgm:pt modelId="{86869350-E6AA-42DD-9E25-616E46AD21AB}" type="parTrans" cxnId="{B8C12C27-D5F5-4A18-BB07-49557A66D01A}">
      <dgm:prSet/>
      <dgm:spPr/>
      <dgm:t>
        <a:bodyPr/>
        <a:lstStyle/>
        <a:p>
          <a:endParaRPr lang="de-AT"/>
        </a:p>
      </dgm:t>
    </dgm:pt>
    <dgm:pt modelId="{0136B0EA-4506-4658-A1E1-0E15F3A70A30}" type="sibTrans" cxnId="{B8C12C27-D5F5-4A18-BB07-49557A66D01A}">
      <dgm:prSet/>
      <dgm:spPr/>
      <dgm:t>
        <a:bodyPr/>
        <a:lstStyle/>
        <a:p>
          <a:endParaRPr lang="de-AT"/>
        </a:p>
      </dgm:t>
    </dgm:pt>
    <dgm:pt modelId="{3E004D83-425F-4E2C-BF42-E6BCAB8ED967}">
      <dgm:prSet custT="1"/>
      <dgm:spPr/>
      <dgm:t>
        <a:bodyPr/>
        <a:lstStyle/>
        <a:p>
          <a:r>
            <a:rPr lang="de-DE" sz="1800" dirty="0" smtClean="0"/>
            <a:t>‚Es ist möglich‘, sagt der Türhüter, jetzt aber nicht.‘“</a:t>
          </a:r>
          <a:endParaRPr lang="de-AT" sz="1800" dirty="0"/>
        </a:p>
      </dgm:t>
    </dgm:pt>
    <dgm:pt modelId="{BD57256B-4B56-4202-A614-DF667A15582E}" type="parTrans" cxnId="{1F8A94A7-16D0-471B-B31E-D34DB39408CA}">
      <dgm:prSet/>
      <dgm:spPr/>
      <dgm:t>
        <a:bodyPr/>
        <a:lstStyle/>
        <a:p>
          <a:endParaRPr lang="de-AT"/>
        </a:p>
      </dgm:t>
    </dgm:pt>
    <dgm:pt modelId="{25B39647-F914-4983-8CA1-58878553174C}" type="sibTrans" cxnId="{1F8A94A7-16D0-471B-B31E-D34DB39408CA}">
      <dgm:prSet/>
      <dgm:spPr/>
      <dgm:t>
        <a:bodyPr/>
        <a:lstStyle/>
        <a:p>
          <a:endParaRPr lang="de-AT"/>
        </a:p>
      </dgm:t>
    </dgm:pt>
    <dgm:pt modelId="{2860E7D2-231F-41BC-AC5A-DAD33446BAB7}" type="pres">
      <dgm:prSet presAssocID="{61A08938-58D4-4D6E-8F6A-0A21D80C551B}" presName="Name0" presStyleCnt="0">
        <dgm:presLayoutVars>
          <dgm:chMax val="7"/>
          <dgm:dir/>
          <dgm:animLvl val="lvl"/>
          <dgm:resizeHandles val="exact"/>
        </dgm:presLayoutVars>
      </dgm:prSet>
      <dgm:spPr/>
    </dgm:pt>
    <dgm:pt modelId="{404489DD-76F3-4D72-AB0D-A0EF83C168BE}" type="pres">
      <dgm:prSet presAssocID="{F7E398CB-1663-4B63-BA65-7D41BCE2E5EB}" presName="circle1" presStyleLbl="node1" presStyleIdx="0" presStyleCnt="2"/>
      <dgm:spPr/>
    </dgm:pt>
    <dgm:pt modelId="{0882341D-E642-412E-B4BF-5BBFEE0B7461}" type="pres">
      <dgm:prSet presAssocID="{F7E398CB-1663-4B63-BA65-7D41BCE2E5EB}" presName="space" presStyleCnt="0"/>
      <dgm:spPr/>
    </dgm:pt>
    <dgm:pt modelId="{A45A476C-2296-4E40-B370-13A4647A6CCC}" type="pres">
      <dgm:prSet presAssocID="{F7E398CB-1663-4B63-BA65-7D41BCE2E5EB}" presName="rect1" presStyleLbl="alignAcc1" presStyleIdx="0" presStyleCnt="2"/>
      <dgm:spPr/>
    </dgm:pt>
    <dgm:pt modelId="{39C3AC67-77EF-4BA4-B9FF-B9831AC2345F}" type="pres">
      <dgm:prSet presAssocID="{3E004D83-425F-4E2C-BF42-E6BCAB8ED967}" presName="vertSpace2" presStyleLbl="node1" presStyleIdx="0" presStyleCnt="2"/>
      <dgm:spPr/>
    </dgm:pt>
    <dgm:pt modelId="{96BA6812-0709-4CA2-A998-1DD3B06CB284}" type="pres">
      <dgm:prSet presAssocID="{3E004D83-425F-4E2C-BF42-E6BCAB8ED967}" presName="circle2" presStyleLbl="node1" presStyleIdx="1" presStyleCnt="2"/>
      <dgm:spPr/>
    </dgm:pt>
    <dgm:pt modelId="{37736A08-2B24-47F5-B45E-270F0D357C16}" type="pres">
      <dgm:prSet presAssocID="{3E004D83-425F-4E2C-BF42-E6BCAB8ED967}" presName="rect2" presStyleLbl="alignAcc1" presStyleIdx="1" presStyleCnt="2"/>
      <dgm:spPr/>
    </dgm:pt>
    <dgm:pt modelId="{849E1D6F-CB4E-4FF6-AE25-A1042A7B8630}" type="pres">
      <dgm:prSet presAssocID="{F7E398CB-1663-4B63-BA65-7D41BCE2E5EB}" presName="rect1ParTxNoCh" presStyleLbl="alignAcc1" presStyleIdx="1" presStyleCnt="2">
        <dgm:presLayoutVars>
          <dgm:chMax val="1"/>
          <dgm:bulletEnabled val="1"/>
        </dgm:presLayoutVars>
      </dgm:prSet>
      <dgm:spPr/>
    </dgm:pt>
    <dgm:pt modelId="{1DA7FA2E-EA8F-46A6-9ECB-004D8B7A3A6F}" type="pres">
      <dgm:prSet presAssocID="{3E004D83-425F-4E2C-BF42-E6BCAB8ED967}" presName="rect2ParTxNoCh" presStyleLbl="alignAcc1" presStyleIdx="1" presStyleCnt="2">
        <dgm:presLayoutVars>
          <dgm:chMax val="1"/>
          <dgm:bulletEnabled val="1"/>
        </dgm:presLayoutVars>
      </dgm:prSet>
      <dgm:spPr/>
    </dgm:pt>
  </dgm:ptLst>
  <dgm:cxnLst>
    <dgm:cxn modelId="{B8C12C27-D5F5-4A18-BB07-49557A66D01A}" srcId="{61A08938-58D4-4D6E-8F6A-0A21D80C551B}" destId="{F7E398CB-1663-4B63-BA65-7D41BCE2E5EB}" srcOrd="0" destOrd="0" parTransId="{86869350-E6AA-42DD-9E25-616E46AD21AB}" sibTransId="{0136B0EA-4506-4658-A1E1-0E15F3A70A30}"/>
    <dgm:cxn modelId="{E49C2B18-A040-4CDC-AC86-398D19CCDB42}" type="presOf" srcId="{F7E398CB-1663-4B63-BA65-7D41BCE2E5EB}" destId="{849E1D6F-CB4E-4FF6-AE25-A1042A7B8630}" srcOrd="1" destOrd="0" presId="urn:microsoft.com/office/officeart/2005/8/layout/target3"/>
    <dgm:cxn modelId="{DB2DD1F8-E856-437E-927D-C32D7A5757CA}" type="presOf" srcId="{3E004D83-425F-4E2C-BF42-E6BCAB8ED967}" destId="{1DA7FA2E-EA8F-46A6-9ECB-004D8B7A3A6F}" srcOrd="1" destOrd="0" presId="urn:microsoft.com/office/officeart/2005/8/layout/target3"/>
    <dgm:cxn modelId="{1F8A94A7-16D0-471B-B31E-D34DB39408CA}" srcId="{61A08938-58D4-4D6E-8F6A-0A21D80C551B}" destId="{3E004D83-425F-4E2C-BF42-E6BCAB8ED967}" srcOrd="1" destOrd="0" parTransId="{BD57256B-4B56-4202-A614-DF667A15582E}" sibTransId="{25B39647-F914-4983-8CA1-58878553174C}"/>
    <dgm:cxn modelId="{64F29E0B-7E55-4FDC-A52A-69BE3A93AD3D}" type="presOf" srcId="{3E004D83-425F-4E2C-BF42-E6BCAB8ED967}" destId="{37736A08-2B24-47F5-B45E-270F0D357C16}" srcOrd="0" destOrd="0" presId="urn:microsoft.com/office/officeart/2005/8/layout/target3"/>
    <dgm:cxn modelId="{4911193E-F09D-4866-AA8D-C23ED0069ADE}" type="presOf" srcId="{F7E398CB-1663-4B63-BA65-7D41BCE2E5EB}" destId="{A45A476C-2296-4E40-B370-13A4647A6CCC}" srcOrd="0" destOrd="0" presId="urn:microsoft.com/office/officeart/2005/8/layout/target3"/>
    <dgm:cxn modelId="{3175CD6A-DF5B-457A-8F8F-DF6D803C5FFD}" type="presOf" srcId="{61A08938-58D4-4D6E-8F6A-0A21D80C551B}" destId="{2860E7D2-231F-41BC-AC5A-DAD33446BAB7}" srcOrd="0" destOrd="0" presId="urn:microsoft.com/office/officeart/2005/8/layout/target3"/>
    <dgm:cxn modelId="{984EE5AA-69F5-4CF9-9081-B93EAC463275}" type="presParOf" srcId="{2860E7D2-231F-41BC-AC5A-DAD33446BAB7}" destId="{404489DD-76F3-4D72-AB0D-A0EF83C168BE}" srcOrd="0" destOrd="0" presId="urn:microsoft.com/office/officeart/2005/8/layout/target3"/>
    <dgm:cxn modelId="{CFCF99F3-35DC-4039-8A14-5A7BDB173529}" type="presParOf" srcId="{2860E7D2-231F-41BC-AC5A-DAD33446BAB7}" destId="{0882341D-E642-412E-B4BF-5BBFEE0B7461}" srcOrd="1" destOrd="0" presId="urn:microsoft.com/office/officeart/2005/8/layout/target3"/>
    <dgm:cxn modelId="{014BCACC-8BC4-4F8D-A2CC-F96F99E641D4}" type="presParOf" srcId="{2860E7D2-231F-41BC-AC5A-DAD33446BAB7}" destId="{A45A476C-2296-4E40-B370-13A4647A6CCC}" srcOrd="2" destOrd="0" presId="urn:microsoft.com/office/officeart/2005/8/layout/target3"/>
    <dgm:cxn modelId="{F543866D-C962-4B8F-9438-EBDA87C1DF56}" type="presParOf" srcId="{2860E7D2-231F-41BC-AC5A-DAD33446BAB7}" destId="{39C3AC67-77EF-4BA4-B9FF-B9831AC2345F}" srcOrd="3" destOrd="0" presId="urn:microsoft.com/office/officeart/2005/8/layout/target3"/>
    <dgm:cxn modelId="{D7C9665B-2213-44C7-B80B-F002F3AF9F3A}" type="presParOf" srcId="{2860E7D2-231F-41BC-AC5A-DAD33446BAB7}" destId="{96BA6812-0709-4CA2-A998-1DD3B06CB284}" srcOrd="4" destOrd="0" presId="urn:microsoft.com/office/officeart/2005/8/layout/target3"/>
    <dgm:cxn modelId="{F0F68D9E-CBAD-456E-8BA4-E346570243AC}" type="presParOf" srcId="{2860E7D2-231F-41BC-AC5A-DAD33446BAB7}" destId="{37736A08-2B24-47F5-B45E-270F0D357C16}" srcOrd="5" destOrd="0" presId="urn:microsoft.com/office/officeart/2005/8/layout/target3"/>
    <dgm:cxn modelId="{3BA31AB7-31D9-4EE3-A821-F8E22010AE93}" type="presParOf" srcId="{2860E7D2-231F-41BC-AC5A-DAD33446BAB7}" destId="{849E1D6F-CB4E-4FF6-AE25-A1042A7B8630}" srcOrd="6" destOrd="0" presId="urn:microsoft.com/office/officeart/2005/8/layout/target3"/>
    <dgm:cxn modelId="{9D82C9BA-5D20-4479-84BE-8AEDC30D0D33}" type="presParOf" srcId="{2860E7D2-231F-41BC-AC5A-DAD33446BAB7}" destId="{1DA7FA2E-EA8F-46A6-9ECB-004D8B7A3A6F}"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1A08938-58D4-4D6E-8F6A-0A21D80C551B}"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de-AT"/>
        </a:p>
      </dgm:t>
    </dgm:pt>
    <dgm:pt modelId="{43A84CE7-0E07-4451-B332-EDDCE34A22E4}">
      <dgm:prSet custT="1"/>
      <dgm:spPr/>
      <dgm:t>
        <a:bodyPr/>
        <a:lstStyle/>
        <a:p>
          <a:r>
            <a:rPr lang="de-DE" sz="1800" dirty="0" smtClean="0"/>
            <a:t>Der Mann vom Lande versucht, in das Gesetz hineinzukommen. Aber der Türhüter erweist sich als mächtig, und er ist sich seiner Macht auch bewusst und setzt sie ein, um den Mann am Eintreten zu hindern. Dieser denkt, das Gesetz solle doch für jedermann und immer zugänglich sein. Aber es bleibt ihm nichts übrig als zu warten und zu warten, bis ins hohe Alter. Bevor er stirbt, verdichtet sich bei ihm aber eine Frage, die er dem Türhüter stellen will: </a:t>
          </a:r>
          <a:endParaRPr lang="de-AT" sz="1800" dirty="0"/>
        </a:p>
      </dgm:t>
    </dgm:pt>
    <dgm:pt modelId="{9594CF1B-3877-46D0-B76B-C8D029A7649D}" type="parTrans" cxnId="{3C153ABC-E8B0-4912-8656-0894E13B5A56}">
      <dgm:prSet/>
      <dgm:spPr/>
      <dgm:t>
        <a:bodyPr/>
        <a:lstStyle/>
        <a:p>
          <a:endParaRPr lang="de-AT"/>
        </a:p>
      </dgm:t>
    </dgm:pt>
    <dgm:pt modelId="{DFBCBD7F-D50A-4AA6-A3A3-AC208963E273}" type="sibTrans" cxnId="{3C153ABC-E8B0-4912-8656-0894E13B5A56}">
      <dgm:prSet/>
      <dgm:spPr/>
      <dgm:t>
        <a:bodyPr/>
        <a:lstStyle/>
        <a:p>
          <a:endParaRPr lang="de-AT"/>
        </a:p>
      </dgm:t>
    </dgm:pt>
    <dgm:pt modelId="{2860E7D2-231F-41BC-AC5A-DAD33446BAB7}" type="pres">
      <dgm:prSet presAssocID="{61A08938-58D4-4D6E-8F6A-0A21D80C551B}" presName="Name0" presStyleCnt="0">
        <dgm:presLayoutVars>
          <dgm:chMax val="7"/>
          <dgm:dir/>
          <dgm:animLvl val="lvl"/>
          <dgm:resizeHandles val="exact"/>
        </dgm:presLayoutVars>
      </dgm:prSet>
      <dgm:spPr/>
    </dgm:pt>
    <dgm:pt modelId="{0D3A3786-FD5E-4BBB-BAA9-7A6365694238}" type="pres">
      <dgm:prSet presAssocID="{43A84CE7-0E07-4451-B332-EDDCE34A22E4}" presName="circle1" presStyleLbl="node1" presStyleIdx="0" presStyleCnt="1"/>
      <dgm:spPr/>
    </dgm:pt>
    <dgm:pt modelId="{113F2A04-A446-4132-8E96-1DAFFF82A65A}" type="pres">
      <dgm:prSet presAssocID="{43A84CE7-0E07-4451-B332-EDDCE34A22E4}" presName="space" presStyleCnt="0"/>
      <dgm:spPr/>
    </dgm:pt>
    <dgm:pt modelId="{85A4F3AA-4F22-47CA-B567-BDF8CE7DE91D}" type="pres">
      <dgm:prSet presAssocID="{43A84CE7-0E07-4451-B332-EDDCE34A22E4}" presName="rect1" presStyleLbl="alignAcc1" presStyleIdx="0" presStyleCnt="1"/>
      <dgm:spPr/>
    </dgm:pt>
    <dgm:pt modelId="{2CBEA11B-C282-48C5-9EB3-3D06246DEEF6}" type="pres">
      <dgm:prSet presAssocID="{43A84CE7-0E07-4451-B332-EDDCE34A22E4}" presName="rect1ParTxNoCh" presStyleLbl="alignAcc1" presStyleIdx="0" presStyleCnt="1">
        <dgm:presLayoutVars>
          <dgm:chMax val="1"/>
          <dgm:bulletEnabled val="1"/>
        </dgm:presLayoutVars>
      </dgm:prSet>
      <dgm:spPr/>
    </dgm:pt>
  </dgm:ptLst>
  <dgm:cxnLst>
    <dgm:cxn modelId="{EC541C1A-D897-487F-9873-9FFAE5A80C8B}" type="presOf" srcId="{61A08938-58D4-4D6E-8F6A-0A21D80C551B}" destId="{2860E7D2-231F-41BC-AC5A-DAD33446BAB7}" srcOrd="0" destOrd="0" presId="urn:microsoft.com/office/officeart/2005/8/layout/target3"/>
    <dgm:cxn modelId="{3C153ABC-E8B0-4912-8656-0894E13B5A56}" srcId="{61A08938-58D4-4D6E-8F6A-0A21D80C551B}" destId="{43A84CE7-0E07-4451-B332-EDDCE34A22E4}" srcOrd="0" destOrd="0" parTransId="{9594CF1B-3877-46D0-B76B-C8D029A7649D}" sibTransId="{DFBCBD7F-D50A-4AA6-A3A3-AC208963E273}"/>
    <dgm:cxn modelId="{2389B475-4F3A-4900-A359-7129D93C1252}" type="presOf" srcId="{43A84CE7-0E07-4451-B332-EDDCE34A22E4}" destId="{85A4F3AA-4F22-47CA-B567-BDF8CE7DE91D}" srcOrd="0" destOrd="0" presId="urn:microsoft.com/office/officeart/2005/8/layout/target3"/>
    <dgm:cxn modelId="{F1756634-1A8D-424D-A716-789EEAA61598}" type="presOf" srcId="{43A84CE7-0E07-4451-B332-EDDCE34A22E4}" destId="{2CBEA11B-C282-48C5-9EB3-3D06246DEEF6}" srcOrd="1" destOrd="0" presId="urn:microsoft.com/office/officeart/2005/8/layout/target3"/>
    <dgm:cxn modelId="{BD415996-695C-46A6-9152-8A64696E4792}" type="presParOf" srcId="{2860E7D2-231F-41BC-AC5A-DAD33446BAB7}" destId="{0D3A3786-FD5E-4BBB-BAA9-7A6365694238}" srcOrd="0" destOrd="0" presId="urn:microsoft.com/office/officeart/2005/8/layout/target3"/>
    <dgm:cxn modelId="{B3F6F0A6-FD77-4794-A2B6-8398BA1285F6}" type="presParOf" srcId="{2860E7D2-231F-41BC-AC5A-DAD33446BAB7}" destId="{113F2A04-A446-4132-8E96-1DAFFF82A65A}" srcOrd="1" destOrd="0" presId="urn:microsoft.com/office/officeart/2005/8/layout/target3"/>
    <dgm:cxn modelId="{E128E4AF-6826-4C75-BFA4-E1C65BB65564}" type="presParOf" srcId="{2860E7D2-231F-41BC-AC5A-DAD33446BAB7}" destId="{85A4F3AA-4F22-47CA-B567-BDF8CE7DE91D}" srcOrd="2" destOrd="0" presId="urn:microsoft.com/office/officeart/2005/8/layout/target3"/>
    <dgm:cxn modelId="{A12A7DDF-8244-47D2-9423-F2536391DA53}" type="presParOf" srcId="{2860E7D2-231F-41BC-AC5A-DAD33446BAB7}" destId="{2CBEA11B-C282-48C5-9EB3-3D06246DEEF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1A08938-58D4-4D6E-8F6A-0A21D80C551B}"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de-AT"/>
        </a:p>
      </dgm:t>
    </dgm:pt>
    <dgm:pt modelId="{23F0876C-A076-4028-A676-47867C593967}">
      <dgm:prSet custT="1"/>
      <dgm:spPr/>
      <dgm:t>
        <a:bodyPr/>
        <a:lstStyle/>
        <a:p>
          <a:r>
            <a:rPr lang="de-DE" sz="1800" dirty="0" smtClean="0"/>
            <a:t>„‚Was willst du denn jetzt noch wissen?‘ fragt der Türhüter, ‚du bist unersättlich.‘</a:t>
          </a:r>
          <a:endParaRPr lang="de-AT" sz="1800" dirty="0"/>
        </a:p>
      </dgm:t>
    </dgm:pt>
    <dgm:pt modelId="{2C9BB2A9-A4D7-4F4D-B29A-9C2D7BD536BE}" type="parTrans" cxnId="{AD01CD0C-23B7-44EC-ADB3-AF88483ADE84}">
      <dgm:prSet/>
      <dgm:spPr/>
      <dgm:t>
        <a:bodyPr/>
        <a:lstStyle/>
        <a:p>
          <a:endParaRPr lang="de-AT"/>
        </a:p>
      </dgm:t>
    </dgm:pt>
    <dgm:pt modelId="{2F2A1925-6EB6-470E-B66A-457EC91683AB}" type="sibTrans" cxnId="{AD01CD0C-23B7-44EC-ADB3-AF88483ADE84}">
      <dgm:prSet/>
      <dgm:spPr/>
      <dgm:t>
        <a:bodyPr/>
        <a:lstStyle/>
        <a:p>
          <a:endParaRPr lang="de-AT"/>
        </a:p>
      </dgm:t>
    </dgm:pt>
    <dgm:pt modelId="{A17B75C0-DABC-467F-8DC4-AF2DA3AEBF4D}">
      <dgm:prSet custT="1"/>
      <dgm:spPr/>
      <dgm:t>
        <a:bodyPr/>
        <a:lstStyle/>
        <a:p>
          <a:r>
            <a:rPr lang="de-DE" sz="1800" dirty="0" smtClean="0"/>
            <a:t>‚Alle streben doch nach dem Gesetz‘, sagt der Mann, ‚wieso kommt es, dass in den vielen Jahren niemand außer mir Einlass verlangt hat?‘</a:t>
          </a:r>
          <a:endParaRPr lang="de-AT" sz="1800" dirty="0"/>
        </a:p>
      </dgm:t>
    </dgm:pt>
    <dgm:pt modelId="{98BF1D63-E129-4B69-8022-FC36E496AB00}" type="parTrans" cxnId="{AC589383-E58D-435C-8587-98E71A4093A0}">
      <dgm:prSet/>
      <dgm:spPr/>
      <dgm:t>
        <a:bodyPr/>
        <a:lstStyle/>
        <a:p>
          <a:endParaRPr lang="de-AT"/>
        </a:p>
      </dgm:t>
    </dgm:pt>
    <dgm:pt modelId="{922D9D3F-70CB-409D-8332-47AC886846B8}" type="sibTrans" cxnId="{AC589383-E58D-435C-8587-98E71A4093A0}">
      <dgm:prSet/>
      <dgm:spPr/>
      <dgm:t>
        <a:bodyPr/>
        <a:lstStyle/>
        <a:p>
          <a:endParaRPr lang="de-AT"/>
        </a:p>
      </dgm:t>
    </dgm:pt>
    <dgm:pt modelId="{1B081EB7-88E2-412C-8FEF-8218D366966F}">
      <dgm:prSet custT="1"/>
      <dgm:spPr/>
      <dgm:t>
        <a:bodyPr/>
        <a:lstStyle/>
        <a:p>
          <a:r>
            <a:rPr lang="de-DE" sz="1800" dirty="0" smtClean="0"/>
            <a:t>Der Türhüter erkennt, dass der Mann schon an seinem Ende ist, und, um sein vergehendes Gehör noch zu erreichen, brüllt er ihn an:</a:t>
          </a:r>
          <a:endParaRPr lang="de-AT" sz="1800" dirty="0"/>
        </a:p>
      </dgm:t>
    </dgm:pt>
    <dgm:pt modelId="{9663751B-76F0-4D41-BC9B-ABA54BCF1D07}" type="parTrans" cxnId="{D17D9674-9980-4A83-8F12-70AEC4D0B943}">
      <dgm:prSet/>
      <dgm:spPr/>
      <dgm:t>
        <a:bodyPr/>
        <a:lstStyle/>
        <a:p>
          <a:endParaRPr lang="de-AT"/>
        </a:p>
      </dgm:t>
    </dgm:pt>
    <dgm:pt modelId="{A50A188C-D258-4ACA-8680-12450395639E}" type="sibTrans" cxnId="{D17D9674-9980-4A83-8F12-70AEC4D0B943}">
      <dgm:prSet/>
      <dgm:spPr/>
      <dgm:t>
        <a:bodyPr/>
        <a:lstStyle/>
        <a:p>
          <a:endParaRPr lang="de-AT"/>
        </a:p>
      </dgm:t>
    </dgm:pt>
    <dgm:pt modelId="{925C8A15-F323-425C-9DA1-8EBF0634E2C9}">
      <dgm:prSet custT="1"/>
      <dgm:spPr/>
      <dgm:t>
        <a:bodyPr/>
        <a:lstStyle/>
        <a:p>
          <a:r>
            <a:rPr lang="de-DE" sz="1800" dirty="0" smtClean="0"/>
            <a:t>‚Hier konnte niemand sonst Einlass erhalten, denn dieser Eingang war nur für dich bestimmt. Ich gehe jetzt und schließe ihn.‘“</a:t>
          </a:r>
          <a:endParaRPr lang="de-AT" sz="1800" dirty="0"/>
        </a:p>
      </dgm:t>
    </dgm:pt>
    <dgm:pt modelId="{48D31E85-E0F9-4331-93B2-D502C3C33957}" type="parTrans" cxnId="{82E5BF64-5ADF-427B-A5C1-AAD74AD99F36}">
      <dgm:prSet/>
      <dgm:spPr/>
      <dgm:t>
        <a:bodyPr/>
        <a:lstStyle/>
        <a:p>
          <a:endParaRPr lang="de-AT"/>
        </a:p>
      </dgm:t>
    </dgm:pt>
    <dgm:pt modelId="{51B9E5BF-102A-47E0-97CE-FA6A4D8D81F3}" type="sibTrans" cxnId="{82E5BF64-5ADF-427B-A5C1-AAD74AD99F36}">
      <dgm:prSet/>
      <dgm:spPr/>
      <dgm:t>
        <a:bodyPr/>
        <a:lstStyle/>
        <a:p>
          <a:endParaRPr lang="de-AT"/>
        </a:p>
      </dgm:t>
    </dgm:pt>
    <dgm:pt modelId="{2860E7D2-231F-41BC-AC5A-DAD33446BAB7}" type="pres">
      <dgm:prSet presAssocID="{61A08938-58D4-4D6E-8F6A-0A21D80C551B}" presName="Name0" presStyleCnt="0">
        <dgm:presLayoutVars>
          <dgm:chMax val="7"/>
          <dgm:dir/>
          <dgm:animLvl val="lvl"/>
          <dgm:resizeHandles val="exact"/>
        </dgm:presLayoutVars>
      </dgm:prSet>
      <dgm:spPr/>
    </dgm:pt>
    <dgm:pt modelId="{EE01E45C-67D7-4024-BB9D-441311957736}" type="pres">
      <dgm:prSet presAssocID="{23F0876C-A076-4028-A676-47867C593967}" presName="circle1" presStyleLbl="node1" presStyleIdx="0" presStyleCnt="4"/>
      <dgm:spPr/>
    </dgm:pt>
    <dgm:pt modelId="{C936F0B7-4CE4-4198-BB41-0C069C7C301B}" type="pres">
      <dgm:prSet presAssocID="{23F0876C-A076-4028-A676-47867C593967}" presName="space" presStyleCnt="0"/>
      <dgm:spPr/>
    </dgm:pt>
    <dgm:pt modelId="{19EECEB1-AB83-4C1D-AC03-49A9A43A80E3}" type="pres">
      <dgm:prSet presAssocID="{23F0876C-A076-4028-A676-47867C593967}" presName="rect1" presStyleLbl="alignAcc1" presStyleIdx="0" presStyleCnt="4"/>
      <dgm:spPr/>
    </dgm:pt>
    <dgm:pt modelId="{C7C0537E-DBFD-41B0-A1C1-476EDE8AF7D3}" type="pres">
      <dgm:prSet presAssocID="{A17B75C0-DABC-467F-8DC4-AF2DA3AEBF4D}" presName="vertSpace2" presStyleLbl="node1" presStyleIdx="0" presStyleCnt="4"/>
      <dgm:spPr/>
    </dgm:pt>
    <dgm:pt modelId="{775234B9-206E-4A80-A003-1EF01F8E6DDF}" type="pres">
      <dgm:prSet presAssocID="{A17B75C0-DABC-467F-8DC4-AF2DA3AEBF4D}" presName="circle2" presStyleLbl="node1" presStyleIdx="1" presStyleCnt="4"/>
      <dgm:spPr/>
    </dgm:pt>
    <dgm:pt modelId="{38626CD6-8264-4078-944A-D7DC08CEE49A}" type="pres">
      <dgm:prSet presAssocID="{A17B75C0-DABC-467F-8DC4-AF2DA3AEBF4D}" presName="rect2" presStyleLbl="alignAcc1" presStyleIdx="1" presStyleCnt="4"/>
      <dgm:spPr/>
    </dgm:pt>
    <dgm:pt modelId="{9DF266C0-7905-403B-8E23-F4F80531719C}" type="pres">
      <dgm:prSet presAssocID="{1B081EB7-88E2-412C-8FEF-8218D366966F}" presName="vertSpace3" presStyleLbl="node1" presStyleIdx="1" presStyleCnt="4"/>
      <dgm:spPr/>
    </dgm:pt>
    <dgm:pt modelId="{ADBA3594-86A2-4614-8037-4248EB85E17C}" type="pres">
      <dgm:prSet presAssocID="{1B081EB7-88E2-412C-8FEF-8218D366966F}" presName="circle3" presStyleLbl="node1" presStyleIdx="2" presStyleCnt="4"/>
      <dgm:spPr/>
    </dgm:pt>
    <dgm:pt modelId="{180977BB-8DDE-4EDE-9891-294C27569753}" type="pres">
      <dgm:prSet presAssocID="{1B081EB7-88E2-412C-8FEF-8218D366966F}" presName="rect3" presStyleLbl="alignAcc1" presStyleIdx="2" presStyleCnt="4"/>
      <dgm:spPr/>
    </dgm:pt>
    <dgm:pt modelId="{005A148E-7A0D-4474-BA6C-137DED9E531B}" type="pres">
      <dgm:prSet presAssocID="{925C8A15-F323-425C-9DA1-8EBF0634E2C9}" presName="vertSpace4" presStyleLbl="node1" presStyleIdx="2" presStyleCnt="4"/>
      <dgm:spPr/>
    </dgm:pt>
    <dgm:pt modelId="{3185CB88-9FBF-4199-81CD-33855D222EC9}" type="pres">
      <dgm:prSet presAssocID="{925C8A15-F323-425C-9DA1-8EBF0634E2C9}" presName="circle4" presStyleLbl="node1" presStyleIdx="3" presStyleCnt="4"/>
      <dgm:spPr/>
    </dgm:pt>
    <dgm:pt modelId="{6E00492E-46B4-4280-9981-827B341A2F35}" type="pres">
      <dgm:prSet presAssocID="{925C8A15-F323-425C-9DA1-8EBF0634E2C9}" presName="rect4" presStyleLbl="alignAcc1" presStyleIdx="3" presStyleCnt="4"/>
      <dgm:spPr/>
    </dgm:pt>
    <dgm:pt modelId="{9D364EBE-7E86-42E9-BA42-DCA5055EB5C9}" type="pres">
      <dgm:prSet presAssocID="{23F0876C-A076-4028-A676-47867C593967}" presName="rect1ParTxNoCh" presStyleLbl="alignAcc1" presStyleIdx="3" presStyleCnt="4">
        <dgm:presLayoutVars>
          <dgm:chMax val="1"/>
          <dgm:bulletEnabled val="1"/>
        </dgm:presLayoutVars>
      </dgm:prSet>
      <dgm:spPr/>
    </dgm:pt>
    <dgm:pt modelId="{296B5ADC-17E8-4000-AC33-DF7C10970150}" type="pres">
      <dgm:prSet presAssocID="{A17B75C0-DABC-467F-8DC4-AF2DA3AEBF4D}" presName="rect2ParTxNoCh" presStyleLbl="alignAcc1" presStyleIdx="3" presStyleCnt="4">
        <dgm:presLayoutVars>
          <dgm:chMax val="1"/>
          <dgm:bulletEnabled val="1"/>
        </dgm:presLayoutVars>
      </dgm:prSet>
      <dgm:spPr/>
    </dgm:pt>
    <dgm:pt modelId="{4BB11205-4F7D-4571-A038-CB5305D89809}" type="pres">
      <dgm:prSet presAssocID="{1B081EB7-88E2-412C-8FEF-8218D366966F}" presName="rect3ParTxNoCh" presStyleLbl="alignAcc1" presStyleIdx="3" presStyleCnt="4">
        <dgm:presLayoutVars>
          <dgm:chMax val="1"/>
          <dgm:bulletEnabled val="1"/>
        </dgm:presLayoutVars>
      </dgm:prSet>
      <dgm:spPr/>
    </dgm:pt>
    <dgm:pt modelId="{10C02F47-4205-4DE8-B85D-071148796B95}" type="pres">
      <dgm:prSet presAssocID="{925C8A15-F323-425C-9DA1-8EBF0634E2C9}" presName="rect4ParTxNoCh" presStyleLbl="alignAcc1" presStyleIdx="3" presStyleCnt="4">
        <dgm:presLayoutVars>
          <dgm:chMax val="1"/>
          <dgm:bulletEnabled val="1"/>
        </dgm:presLayoutVars>
      </dgm:prSet>
      <dgm:spPr/>
    </dgm:pt>
  </dgm:ptLst>
  <dgm:cxnLst>
    <dgm:cxn modelId="{0AD30ACE-B1DB-4894-AC8D-28D1770D5D64}" type="presOf" srcId="{61A08938-58D4-4D6E-8F6A-0A21D80C551B}" destId="{2860E7D2-231F-41BC-AC5A-DAD33446BAB7}" srcOrd="0" destOrd="0" presId="urn:microsoft.com/office/officeart/2005/8/layout/target3"/>
    <dgm:cxn modelId="{0BCB7741-26AB-4CC0-AFD4-A532D5A11F3E}" type="presOf" srcId="{925C8A15-F323-425C-9DA1-8EBF0634E2C9}" destId="{10C02F47-4205-4DE8-B85D-071148796B95}" srcOrd="1" destOrd="0" presId="urn:microsoft.com/office/officeart/2005/8/layout/target3"/>
    <dgm:cxn modelId="{AD01CD0C-23B7-44EC-ADB3-AF88483ADE84}" srcId="{61A08938-58D4-4D6E-8F6A-0A21D80C551B}" destId="{23F0876C-A076-4028-A676-47867C593967}" srcOrd="0" destOrd="0" parTransId="{2C9BB2A9-A4D7-4F4D-B29A-9C2D7BD536BE}" sibTransId="{2F2A1925-6EB6-470E-B66A-457EC91683AB}"/>
    <dgm:cxn modelId="{919E5235-88A0-49D6-8D1E-0712E25E624C}" type="presOf" srcId="{23F0876C-A076-4028-A676-47867C593967}" destId="{9D364EBE-7E86-42E9-BA42-DCA5055EB5C9}" srcOrd="1" destOrd="0" presId="urn:microsoft.com/office/officeart/2005/8/layout/target3"/>
    <dgm:cxn modelId="{82E5BF64-5ADF-427B-A5C1-AAD74AD99F36}" srcId="{61A08938-58D4-4D6E-8F6A-0A21D80C551B}" destId="{925C8A15-F323-425C-9DA1-8EBF0634E2C9}" srcOrd="3" destOrd="0" parTransId="{48D31E85-E0F9-4331-93B2-D502C3C33957}" sibTransId="{51B9E5BF-102A-47E0-97CE-FA6A4D8D81F3}"/>
    <dgm:cxn modelId="{E707CCDC-47B8-45EF-A6AB-D8E77EC68934}" type="presOf" srcId="{1B081EB7-88E2-412C-8FEF-8218D366966F}" destId="{4BB11205-4F7D-4571-A038-CB5305D89809}" srcOrd="1" destOrd="0" presId="urn:microsoft.com/office/officeart/2005/8/layout/target3"/>
    <dgm:cxn modelId="{AA6D2342-7890-4D3D-ABF4-E88C4485AD75}" type="presOf" srcId="{A17B75C0-DABC-467F-8DC4-AF2DA3AEBF4D}" destId="{296B5ADC-17E8-4000-AC33-DF7C10970150}" srcOrd="1" destOrd="0" presId="urn:microsoft.com/office/officeart/2005/8/layout/target3"/>
    <dgm:cxn modelId="{B107498C-BA40-41EA-90BF-C7194E27C501}" type="presOf" srcId="{1B081EB7-88E2-412C-8FEF-8218D366966F}" destId="{180977BB-8DDE-4EDE-9891-294C27569753}" srcOrd="0" destOrd="0" presId="urn:microsoft.com/office/officeart/2005/8/layout/target3"/>
    <dgm:cxn modelId="{54926E1B-D4B9-49DF-8739-F64E7319EE1F}" type="presOf" srcId="{925C8A15-F323-425C-9DA1-8EBF0634E2C9}" destId="{6E00492E-46B4-4280-9981-827B341A2F35}" srcOrd="0" destOrd="0" presId="urn:microsoft.com/office/officeart/2005/8/layout/target3"/>
    <dgm:cxn modelId="{179D0233-6E4A-4FEF-B2C8-F087BA853CB2}" type="presOf" srcId="{A17B75C0-DABC-467F-8DC4-AF2DA3AEBF4D}" destId="{38626CD6-8264-4078-944A-D7DC08CEE49A}" srcOrd="0" destOrd="0" presId="urn:microsoft.com/office/officeart/2005/8/layout/target3"/>
    <dgm:cxn modelId="{E75B32DF-FB19-43D8-96C1-C25B8C5B1940}" type="presOf" srcId="{23F0876C-A076-4028-A676-47867C593967}" destId="{19EECEB1-AB83-4C1D-AC03-49A9A43A80E3}" srcOrd="0" destOrd="0" presId="urn:microsoft.com/office/officeart/2005/8/layout/target3"/>
    <dgm:cxn modelId="{AC589383-E58D-435C-8587-98E71A4093A0}" srcId="{61A08938-58D4-4D6E-8F6A-0A21D80C551B}" destId="{A17B75C0-DABC-467F-8DC4-AF2DA3AEBF4D}" srcOrd="1" destOrd="0" parTransId="{98BF1D63-E129-4B69-8022-FC36E496AB00}" sibTransId="{922D9D3F-70CB-409D-8332-47AC886846B8}"/>
    <dgm:cxn modelId="{D17D9674-9980-4A83-8F12-70AEC4D0B943}" srcId="{61A08938-58D4-4D6E-8F6A-0A21D80C551B}" destId="{1B081EB7-88E2-412C-8FEF-8218D366966F}" srcOrd="2" destOrd="0" parTransId="{9663751B-76F0-4D41-BC9B-ABA54BCF1D07}" sibTransId="{A50A188C-D258-4ACA-8680-12450395639E}"/>
    <dgm:cxn modelId="{E4B46EEA-1CFA-4615-963D-9BD849F983CF}" type="presParOf" srcId="{2860E7D2-231F-41BC-AC5A-DAD33446BAB7}" destId="{EE01E45C-67D7-4024-BB9D-441311957736}" srcOrd="0" destOrd="0" presId="urn:microsoft.com/office/officeart/2005/8/layout/target3"/>
    <dgm:cxn modelId="{336EA6C7-077E-4092-9F01-EE473B7604D4}" type="presParOf" srcId="{2860E7D2-231F-41BC-AC5A-DAD33446BAB7}" destId="{C936F0B7-4CE4-4198-BB41-0C069C7C301B}" srcOrd="1" destOrd="0" presId="urn:microsoft.com/office/officeart/2005/8/layout/target3"/>
    <dgm:cxn modelId="{A2D24E67-F951-498B-8AC9-7F55040AF350}" type="presParOf" srcId="{2860E7D2-231F-41BC-AC5A-DAD33446BAB7}" destId="{19EECEB1-AB83-4C1D-AC03-49A9A43A80E3}" srcOrd="2" destOrd="0" presId="urn:microsoft.com/office/officeart/2005/8/layout/target3"/>
    <dgm:cxn modelId="{44561622-6642-4215-91E7-B476B3935DAD}" type="presParOf" srcId="{2860E7D2-231F-41BC-AC5A-DAD33446BAB7}" destId="{C7C0537E-DBFD-41B0-A1C1-476EDE8AF7D3}" srcOrd="3" destOrd="0" presId="urn:microsoft.com/office/officeart/2005/8/layout/target3"/>
    <dgm:cxn modelId="{D9340634-D5AE-405C-80FE-5DBFA4340D1E}" type="presParOf" srcId="{2860E7D2-231F-41BC-AC5A-DAD33446BAB7}" destId="{775234B9-206E-4A80-A003-1EF01F8E6DDF}" srcOrd="4" destOrd="0" presId="urn:microsoft.com/office/officeart/2005/8/layout/target3"/>
    <dgm:cxn modelId="{5E9E3726-08A5-454F-B387-B2D40B73E2BA}" type="presParOf" srcId="{2860E7D2-231F-41BC-AC5A-DAD33446BAB7}" destId="{38626CD6-8264-4078-944A-D7DC08CEE49A}" srcOrd="5" destOrd="0" presId="urn:microsoft.com/office/officeart/2005/8/layout/target3"/>
    <dgm:cxn modelId="{56F687A8-417A-47AA-A35B-61A55722EDD9}" type="presParOf" srcId="{2860E7D2-231F-41BC-AC5A-DAD33446BAB7}" destId="{9DF266C0-7905-403B-8E23-F4F80531719C}" srcOrd="6" destOrd="0" presId="urn:microsoft.com/office/officeart/2005/8/layout/target3"/>
    <dgm:cxn modelId="{DA6130C7-875E-4360-B663-750F8CD49AC3}" type="presParOf" srcId="{2860E7D2-231F-41BC-AC5A-DAD33446BAB7}" destId="{ADBA3594-86A2-4614-8037-4248EB85E17C}" srcOrd="7" destOrd="0" presId="urn:microsoft.com/office/officeart/2005/8/layout/target3"/>
    <dgm:cxn modelId="{54AA9D6E-784C-4AD8-A2DE-5CC72DF4C536}" type="presParOf" srcId="{2860E7D2-231F-41BC-AC5A-DAD33446BAB7}" destId="{180977BB-8DDE-4EDE-9891-294C27569753}" srcOrd="8" destOrd="0" presId="urn:microsoft.com/office/officeart/2005/8/layout/target3"/>
    <dgm:cxn modelId="{43DCAC74-FD6D-4943-B289-EBE31A294A81}" type="presParOf" srcId="{2860E7D2-231F-41BC-AC5A-DAD33446BAB7}" destId="{005A148E-7A0D-4474-BA6C-137DED9E531B}" srcOrd="9" destOrd="0" presId="urn:microsoft.com/office/officeart/2005/8/layout/target3"/>
    <dgm:cxn modelId="{2CE2A733-D542-4767-997C-CDB2A41AD36C}" type="presParOf" srcId="{2860E7D2-231F-41BC-AC5A-DAD33446BAB7}" destId="{3185CB88-9FBF-4199-81CD-33855D222EC9}" srcOrd="10" destOrd="0" presId="urn:microsoft.com/office/officeart/2005/8/layout/target3"/>
    <dgm:cxn modelId="{8C8F0B1D-F461-4C49-AE98-3C3ACB25C0B5}" type="presParOf" srcId="{2860E7D2-231F-41BC-AC5A-DAD33446BAB7}" destId="{6E00492E-46B4-4280-9981-827B341A2F35}" srcOrd="11" destOrd="0" presId="urn:microsoft.com/office/officeart/2005/8/layout/target3"/>
    <dgm:cxn modelId="{37CD2D1F-FC66-43C3-86B5-8B28690AA3D6}" type="presParOf" srcId="{2860E7D2-231F-41BC-AC5A-DAD33446BAB7}" destId="{9D364EBE-7E86-42E9-BA42-DCA5055EB5C9}" srcOrd="12" destOrd="0" presId="urn:microsoft.com/office/officeart/2005/8/layout/target3"/>
    <dgm:cxn modelId="{00B34253-1276-4023-A90B-860D31EAFFF9}" type="presParOf" srcId="{2860E7D2-231F-41BC-AC5A-DAD33446BAB7}" destId="{296B5ADC-17E8-4000-AC33-DF7C10970150}" srcOrd="13" destOrd="0" presId="urn:microsoft.com/office/officeart/2005/8/layout/target3"/>
    <dgm:cxn modelId="{DD17BB10-0325-4882-AC5C-51DD7A886141}" type="presParOf" srcId="{2860E7D2-231F-41BC-AC5A-DAD33446BAB7}" destId="{4BB11205-4F7D-4571-A038-CB5305D89809}" srcOrd="14" destOrd="0" presId="urn:microsoft.com/office/officeart/2005/8/layout/target3"/>
    <dgm:cxn modelId="{7555A116-64F1-40E5-AC89-7954E8CEDF86}" type="presParOf" srcId="{2860E7D2-231F-41BC-AC5A-DAD33446BAB7}" destId="{10C02F47-4205-4DE8-B85D-071148796B95}"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B77F48-AB24-4F7F-982F-5D2B9069656E}" type="doc">
      <dgm:prSet loTypeId="urn:microsoft.com/office/officeart/2005/8/layout/balance1" loCatId="relationship" qsTypeId="urn:microsoft.com/office/officeart/2005/8/quickstyle/3d2" qsCatId="3D" csTypeId="urn:microsoft.com/office/officeart/2005/8/colors/accent1_2" csCatId="accent1" phldr="1"/>
      <dgm:spPr/>
      <dgm:t>
        <a:bodyPr/>
        <a:lstStyle/>
        <a:p>
          <a:endParaRPr lang="de-AT"/>
        </a:p>
      </dgm:t>
    </dgm:pt>
    <dgm:pt modelId="{A4DBFC51-7EA1-40BF-9DEF-8F96D4A91309}">
      <dgm:prSet phldrT="[Text]"/>
      <dgm:spPr/>
      <dgm:t>
        <a:bodyPr/>
        <a:lstStyle/>
        <a:p>
          <a:r>
            <a:rPr lang="de-AT" dirty="0" smtClean="0"/>
            <a:t>Moral</a:t>
          </a:r>
          <a:endParaRPr lang="de-AT" dirty="0"/>
        </a:p>
      </dgm:t>
    </dgm:pt>
    <dgm:pt modelId="{213AA78C-3A59-428C-B91D-AFC710F2F83B}" type="parTrans" cxnId="{EBCC843B-D2B4-49D6-9F0C-2E727E28936A}">
      <dgm:prSet/>
      <dgm:spPr/>
      <dgm:t>
        <a:bodyPr/>
        <a:lstStyle/>
        <a:p>
          <a:endParaRPr lang="de-AT"/>
        </a:p>
      </dgm:t>
    </dgm:pt>
    <dgm:pt modelId="{93CB5FCD-8908-4475-BD15-C15BC841BBDB}" type="sibTrans" cxnId="{EBCC843B-D2B4-49D6-9F0C-2E727E28936A}">
      <dgm:prSet/>
      <dgm:spPr/>
      <dgm:t>
        <a:bodyPr/>
        <a:lstStyle/>
        <a:p>
          <a:endParaRPr lang="de-AT"/>
        </a:p>
      </dgm:t>
    </dgm:pt>
    <dgm:pt modelId="{5803FC4B-FFC7-40DF-B478-9641AAAC6AAB}">
      <dgm:prSet phldrT="[Text]" custT="1"/>
      <dgm:spPr/>
      <dgm:t>
        <a:bodyPr/>
        <a:lstStyle/>
        <a:p>
          <a:r>
            <a:rPr lang="de-AT" sz="1600" b="1" dirty="0" smtClean="0"/>
            <a:t>Wirklichkeit,</a:t>
          </a:r>
          <a:br>
            <a:rPr lang="de-AT" sz="1600" b="1" dirty="0" smtClean="0"/>
          </a:br>
          <a:r>
            <a:rPr lang="de-AT" sz="1600" b="1" dirty="0" smtClean="0"/>
            <a:t>deren Sinn es ist,</a:t>
          </a:r>
          <a:endParaRPr lang="de-AT" sz="1600" b="1" dirty="0"/>
        </a:p>
      </dgm:t>
    </dgm:pt>
    <dgm:pt modelId="{C2EB0700-1B02-486E-9BC7-FB189D943A53}" type="parTrans" cxnId="{6AD067C4-65D9-4A02-BCD2-91E8C60A80BD}">
      <dgm:prSet/>
      <dgm:spPr/>
      <dgm:t>
        <a:bodyPr/>
        <a:lstStyle/>
        <a:p>
          <a:endParaRPr lang="de-AT"/>
        </a:p>
      </dgm:t>
    </dgm:pt>
    <dgm:pt modelId="{A834AAAD-C77B-4F4D-8177-6691A7BBAAEC}" type="sibTrans" cxnId="{6AD067C4-65D9-4A02-BCD2-91E8C60A80BD}">
      <dgm:prSet/>
      <dgm:spPr/>
      <dgm:t>
        <a:bodyPr/>
        <a:lstStyle/>
        <a:p>
          <a:endParaRPr lang="de-AT"/>
        </a:p>
      </dgm:t>
    </dgm:pt>
    <dgm:pt modelId="{299CE23C-34B7-454E-81ED-C7F0C2600BB3}">
      <dgm:prSet phldrT="[Text]"/>
      <dgm:spPr/>
      <dgm:t>
        <a:bodyPr/>
        <a:lstStyle/>
        <a:p>
          <a:r>
            <a:rPr lang="de-AT" dirty="0" smtClean="0"/>
            <a:t>Recht</a:t>
          </a:r>
          <a:endParaRPr lang="de-AT" dirty="0"/>
        </a:p>
      </dgm:t>
    </dgm:pt>
    <dgm:pt modelId="{76126D9A-81CA-49D6-A267-51E065759095}" type="parTrans" cxnId="{69037F41-3838-4688-AB5B-248ED5191F68}">
      <dgm:prSet/>
      <dgm:spPr/>
      <dgm:t>
        <a:bodyPr/>
        <a:lstStyle/>
        <a:p>
          <a:endParaRPr lang="de-AT"/>
        </a:p>
      </dgm:t>
    </dgm:pt>
    <dgm:pt modelId="{EA1D4E25-4D4B-4397-BE37-9E5D75960BA1}" type="sibTrans" cxnId="{69037F41-3838-4688-AB5B-248ED5191F68}">
      <dgm:prSet/>
      <dgm:spPr/>
      <dgm:t>
        <a:bodyPr/>
        <a:lstStyle/>
        <a:p>
          <a:endParaRPr lang="de-AT"/>
        </a:p>
      </dgm:t>
    </dgm:pt>
    <dgm:pt modelId="{34D0E1F4-F688-47E7-89F8-C759261BA5AA}">
      <dgm:prSet phldrT="[Text]" custT="1"/>
      <dgm:spPr/>
      <dgm:t>
        <a:bodyPr/>
        <a:lstStyle/>
        <a:p>
          <a:r>
            <a:rPr lang="de-AT" sz="1400" b="1" dirty="0" smtClean="0"/>
            <a:t>Z.B.: § 879 ABGB;</a:t>
          </a:r>
          <a:br>
            <a:rPr lang="de-AT" sz="1400" b="1" dirty="0" smtClean="0"/>
          </a:br>
          <a:r>
            <a:rPr lang="de-AT" sz="1400" b="1" dirty="0" smtClean="0"/>
            <a:t>§ 1 UWG; Treu und Glauben;</a:t>
          </a:r>
          <a:br>
            <a:rPr lang="de-AT" sz="1400" b="1" dirty="0" smtClean="0"/>
          </a:br>
          <a:r>
            <a:rPr lang="de-AT" sz="1400" b="1" dirty="0" smtClean="0"/>
            <a:t>Grund-/Persönlichkeitsrechte</a:t>
          </a:r>
          <a:endParaRPr lang="de-AT" sz="1400" b="1" dirty="0"/>
        </a:p>
      </dgm:t>
    </dgm:pt>
    <dgm:pt modelId="{FBF708DE-4D10-4942-827A-F242F9557455}" type="parTrans" cxnId="{07131185-F872-4521-A047-563798311630}">
      <dgm:prSet/>
      <dgm:spPr/>
      <dgm:t>
        <a:bodyPr/>
        <a:lstStyle/>
        <a:p>
          <a:endParaRPr lang="de-AT"/>
        </a:p>
      </dgm:t>
    </dgm:pt>
    <dgm:pt modelId="{202DC110-B305-4E6C-A950-86FE66968357}" type="sibTrans" cxnId="{07131185-F872-4521-A047-563798311630}">
      <dgm:prSet/>
      <dgm:spPr/>
      <dgm:t>
        <a:bodyPr/>
        <a:lstStyle/>
        <a:p>
          <a:endParaRPr lang="de-AT"/>
        </a:p>
      </dgm:t>
    </dgm:pt>
    <dgm:pt modelId="{1E7504F0-0841-46A2-A1D6-12A50D139BAD}">
      <dgm:prSet phldrT="[Text]" custT="1"/>
      <dgm:spPr/>
      <dgm:t>
        <a:bodyPr/>
        <a:lstStyle/>
        <a:p>
          <a:r>
            <a:rPr lang="de-AT" sz="1600" b="1" dirty="0" smtClean="0"/>
            <a:t>der Gerechtigkeit</a:t>
          </a:r>
          <a:br>
            <a:rPr lang="de-AT" sz="1600" b="1" dirty="0" smtClean="0"/>
          </a:br>
          <a:r>
            <a:rPr lang="de-AT" sz="1600" b="1" dirty="0" smtClean="0"/>
            <a:t>zu dienen.</a:t>
          </a:r>
          <a:endParaRPr lang="de-AT" sz="1600" b="1" dirty="0"/>
        </a:p>
      </dgm:t>
    </dgm:pt>
    <dgm:pt modelId="{30EF16C1-B815-4B9E-9FBC-00E91D51D3D0}" type="parTrans" cxnId="{D662E35F-65F5-4F6C-A234-EE42DC4E3F4C}">
      <dgm:prSet/>
      <dgm:spPr/>
      <dgm:t>
        <a:bodyPr/>
        <a:lstStyle/>
        <a:p>
          <a:endParaRPr lang="de-AT"/>
        </a:p>
      </dgm:t>
    </dgm:pt>
    <dgm:pt modelId="{210133F0-7405-4763-8170-B5A8C43FF5E2}" type="sibTrans" cxnId="{D662E35F-65F5-4F6C-A234-EE42DC4E3F4C}">
      <dgm:prSet/>
      <dgm:spPr/>
      <dgm:t>
        <a:bodyPr/>
        <a:lstStyle/>
        <a:p>
          <a:endParaRPr lang="de-AT"/>
        </a:p>
      </dgm:t>
    </dgm:pt>
    <dgm:pt modelId="{098A6F26-743B-4A93-8435-84AF10D5BD5E}">
      <dgm:prSet phldrT="[Text]" custT="1"/>
      <dgm:spPr/>
      <dgm:t>
        <a:bodyPr/>
        <a:lstStyle/>
        <a:p>
          <a:r>
            <a:rPr lang="de-AT" sz="1600" b="1" dirty="0" smtClean="0"/>
            <a:t>Wirklichkeit,</a:t>
          </a:r>
          <a:br>
            <a:rPr lang="de-AT" sz="1600" b="1" dirty="0" smtClean="0"/>
          </a:br>
          <a:r>
            <a:rPr lang="de-AT" sz="1600" b="1" dirty="0" smtClean="0"/>
            <a:t>deren Sinn es ist,</a:t>
          </a:r>
          <a:endParaRPr lang="de-AT" sz="1600" b="1" dirty="0"/>
        </a:p>
      </dgm:t>
    </dgm:pt>
    <dgm:pt modelId="{13489D2B-47A3-4DA5-85A6-F5FC208AE48C}" type="parTrans" cxnId="{ED5AE396-0875-433A-B297-731FD6C1D930}">
      <dgm:prSet/>
      <dgm:spPr/>
      <dgm:t>
        <a:bodyPr/>
        <a:lstStyle/>
        <a:p>
          <a:endParaRPr lang="de-AT"/>
        </a:p>
      </dgm:t>
    </dgm:pt>
    <dgm:pt modelId="{5740D047-6720-486B-B451-3193F7B6C02C}" type="sibTrans" cxnId="{ED5AE396-0875-433A-B297-731FD6C1D930}">
      <dgm:prSet/>
      <dgm:spPr/>
      <dgm:t>
        <a:bodyPr/>
        <a:lstStyle/>
        <a:p>
          <a:endParaRPr lang="de-AT"/>
        </a:p>
      </dgm:t>
    </dgm:pt>
    <dgm:pt modelId="{46FEA1F7-362A-4126-A28E-C21187ECB4E4}">
      <dgm:prSet custT="1"/>
      <dgm:spPr/>
      <dgm:t>
        <a:bodyPr/>
        <a:lstStyle/>
        <a:p>
          <a:r>
            <a:rPr lang="de-AT" sz="1600" b="1" dirty="0" smtClean="0"/>
            <a:t>die Idee des</a:t>
          </a:r>
          <a:br>
            <a:rPr lang="de-AT" sz="1600" b="1" dirty="0" smtClean="0"/>
          </a:br>
          <a:r>
            <a:rPr lang="de-AT" sz="1600" b="1" dirty="0" smtClean="0"/>
            <a:t>Guten darzustellen.</a:t>
          </a:r>
          <a:endParaRPr lang="de-AT" sz="1600" b="1" dirty="0"/>
        </a:p>
      </dgm:t>
    </dgm:pt>
    <dgm:pt modelId="{3166F560-E30A-44E3-86BF-335E458FF7BE}" type="parTrans" cxnId="{6E81A701-3637-42D4-A978-4E80016CE521}">
      <dgm:prSet/>
      <dgm:spPr/>
      <dgm:t>
        <a:bodyPr/>
        <a:lstStyle/>
        <a:p>
          <a:endParaRPr lang="de-AT"/>
        </a:p>
      </dgm:t>
    </dgm:pt>
    <dgm:pt modelId="{63B81D0D-0BF8-4332-B04A-694C6B163ABF}" type="sibTrans" cxnId="{6E81A701-3637-42D4-A978-4E80016CE521}">
      <dgm:prSet/>
      <dgm:spPr/>
      <dgm:t>
        <a:bodyPr/>
        <a:lstStyle/>
        <a:p>
          <a:endParaRPr lang="de-AT"/>
        </a:p>
      </dgm:t>
    </dgm:pt>
    <dgm:pt modelId="{7D9BE80E-E298-4059-8844-972914F6BD0F}" type="pres">
      <dgm:prSet presAssocID="{F7B77F48-AB24-4F7F-982F-5D2B9069656E}" presName="outerComposite" presStyleCnt="0">
        <dgm:presLayoutVars>
          <dgm:chMax val="2"/>
          <dgm:animLvl val="lvl"/>
          <dgm:resizeHandles val="exact"/>
        </dgm:presLayoutVars>
      </dgm:prSet>
      <dgm:spPr/>
    </dgm:pt>
    <dgm:pt modelId="{541EACD8-9A1D-4D12-AB82-A4781B760A22}" type="pres">
      <dgm:prSet presAssocID="{F7B77F48-AB24-4F7F-982F-5D2B9069656E}" presName="dummyMaxCanvas" presStyleCnt="0"/>
      <dgm:spPr/>
    </dgm:pt>
    <dgm:pt modelId="{DA847561-10D8-41F2-8BF0-55D83ED45D26}" type="pres">
      <dgm:prSet presAssocID="{F7B77F48-AB24-4F7F-982F-5D2B9069656E}" presName="parentComposite" presStyleCnt="0"/>
      <dgm:spPr/>
    </dgm:pt>
    <dgm:pt modelId="{EEB5882B-385D-44FB-A9A2-9D9ECB260E4F}" type="pres">
      <dgm:prSet presAssocID="{F7B77F48-AB24-4F7F-982F-5D2B9069656E}" presName="parent1" presStyleLbl="alignAccFollowNode1" presStyleIdx="0" presStyleCnt="4">
        <dgm:presLayoutVars>
          <dgm:chMax val="4"/>
        </dgm:presLayoutVars>
      </dgm:prSet>
      <dgm:spPr/>
    </dgm:pt>
    <dgm:pt modelId="{B17D97EC-4B5B-48D3-A6D0-A72031EC46BA}" type="pres">
      <dgm:prSet presAssocID="{F7B77F48-AB24-4F7F-982F-5D2B9069656E}" presName="parent2" presStyleLbl="alignAccFollowNode1" presStyleIdx="1" presStyleCnt="4">
        <dgm:presLayoutVars>
          <dgm:chMax val="4"/>
        </dgm:presLayoutVars>
      </dgm:prSet>
      <dgm:spPr/>
    </dgm:pt>
    <dgm:pt modelId="{46254166-089B-48BE-BB88-3AD7E078D362}" type="pres">
      <dgm:prSet presAssocID="{F7B77F48-AB24-4F7F-982F-5D2B9069656E}" presName="childrenComposite" presStyleCnt="0"/>
      <dgm:spPr/>
    </dgm:pt>
    <dgm:pt modelId="{BDACB087-C75A-45B1-9DD7-4F20E93F7269}" type="pres">
      <dgm:prSet presAssocID="{F7B77F48-AB24-4F7F-982F-5D2B9069656E}" presName="dummyMaxCanvas_ChildArea" presStyleCnt="0"/>
      <dgm:spPr/>
    </dgm:pt>
    <dgm:pt modelId="{C0C8811D-61C9-439B-A0AA-E911D35DBE3C}" type="pres">
      <dgm:prSet presAssocID="{F7B77F48-AB24-4F7F-982F-5D2B9069656E}" presName="fulcrum" presStyleLbl="alignAccFollowNode1" presStyleIdx="2" presStyleCnt="4"/>
      <dgm:spPr/>
    </dgm:pt>
    <dgm:pt modelId="{21BBBBEC-CEDC-4ADC-BF63-812E787E8943}" type="pres">
      <dgm:prSet presAssocID="{F7B77F48-AB24-4F7F-982F-5D2B9069656E}" presName="balance_23" presStyleLbl="alignAccFollowNode1" presStyleIdx="3" presStyleCnt="4">
        <dgm:presLayoutVars>
          <dgm:bulletEnabled val="1"/>
        </dgm:presLayoutVars>
      </dgm:prSet>
      <dgm:spPr/>
    </dgm:pt>
    <dgm:pt modelId="{774BB404-954C-4208-9B2E-E76F64DF6BDC}" type="pres">
      <dgm:prSet presAssocID="{F7B77F48-AB24-4F7F-982F-5D2B9069656E}" presName="right_23_1" presStyleLbl="node1" presStyleIdx="0" presStyleCnt="5" custScaleX="136325">
        <dgm:presLayoutVars>
          <dgm:bulletEnabled val="1"/>
        </dgm:presLayoutVars>
      </dgm:prSet>
      <dgm:spPr/>
      <dgm:t>
        <a:bodyPr/>
        <a:lstStyle/>
        <a:p>
          <a:endParaRPr lang="de-AT"/>
        </a:p>
      </dgm:t>
    </dgm:pt>
    <dgm:pt modelId="{3AA78B41-2DA1-4354-A01A-EF4B55CF6863}" type="pres">
      <dgm:prSet presAssocID="{F7B77F48-AB24-4F7F-982F-5D2B9069656E}" presName="right_23_2" presStyleLbl="node1" presStyleIdx="1" presStyleCnt="5" custScaleX="136265">
        <dgm:presLayoutVars>
          <dgm:bulletEnabled val="1"/>
        </dgm:presLayoutVars>
      </dgm:prSet>
      <dgm:spPr/>
      <dgm:t>
        <a:bodyPr/>
        <a:lstStyle/>
        <a:p>
          <a:endParaRPr lang="de-AT"/>
        </a:p>
      </dgm:t>
    </dgm:pt>
    <dgm:pt modelId="{DB8D9887-47C8-434A-864F-DE2B9F8DF54C}" type="pres">
      <dgm:prSet presAssocID="{F7B77F48-AB24-4F7F-982F-5D2B9069656E}" presName="right_23_3" presStyleLbl="node1" presStyleIdx="2" presStyleCnt="5" custScaleX="135200">
        <dgm:presLayoutVars>
          <dgm:bulletEnabled val="1"/>
        </dgm:presLayoutVars>
      </dgm:prSet>
      <dgm:spPr/>
    </dgm:pt>
    <dgm:pt modelId="{14D8B9B6-EE0D-4FD3-B448-FB4A2E6D1E3B}" type="pres">
      <dgm:prSet presAssocID="{F7B77F48-AB24-4F7F-982F-5D2B9069656E}" presName="left_23_1" presStyleLbl="node1" presStyleIdx="3" presStyleCnt="5" custScaleX="134596">
        <dgm:presLayoutVars>
          <dgm:bulletEnabled val="1"/>
        </dgm:presLayoutVars>
      </dgm:prSet>
      <dgm:spPr/>
    </dgm:pt>
    <dgm:pt modelId="{6CED4FA8-1F7F-48E3-B954-C77F2B58C438}" type="pres">
      <dgm:prSet presAssocID="{F7B77F48-AB24-4F7F-982F-5D2B9069656E}" presName="left_23_2" presStyleLbl="node1" presStyleIdx="4" presStyleCnt="5" custScaleX="138207">
        <dgm:presLayoutVars>
          <dgm:bulletEnabled val="1"/>
        </dgm:presLayoutVars>
      </dgm:prSet>
      <dgm:spPr/>
    </dgm:pt>
  </dgm:ptLst>
  <dgm:cxnLst>
    <dgm:cxn modelId="{59274D9F-C544-4961-83A6-5D8DE3810C2E}" type="presOf" srcId="{1E7504F0-0841-46A2-A1D6-12A50D139BAD}" destId="{3AA78B41-2DA1-4354-A01A-EF4B55CF6863}" srcOrd="0" destOrd="0" presId="urn:microsoft.com/office/officeart/2005/8/layout/balance1"/>
    <dgm:cxn modelId="{1D83421A-6603-4C09-87A8-2529383F2CE4}" type="presOf" srcId="{F7B77F48-AB24-4F7F-982F-5D2B9069656E}" destId="{7D9BE80E-E298-4059-8844-972914F6BD0F}" srcOrd="0" destOrd="0" presId="urn:microsoft.com/office/officeart/2005/8/layout/balance1"/>
    <dgm:cxn modelId="{6AD067C4-65D9-4A02-BCD2-91E8C60A80BD}" srcId="{A4DBFC51-7EA1-40BF-9DEF-8F96D4A91309}" destId="{5803FC4B-FFC7-40DF-B478-9641AAAC6AAB}" srcOrd="1" destOrd="0" parTransId="{C2EB0700-1B02-486E-9BC7-FB189D943A53}" sibTransId="{A834AAAD-C77B-4F4D-8177-6691A7BBAAEC}"/>
    <dgm:cxn modelId="{ED5AE396-0875-433A-B297-731FD6C1D930}" srcId="{299CE23C-34B7-454E-81ED-C7F0C2600BB3}" destId="{098A6F26-743B-4A93-8435-84AF10D5BD5E}" srcOrd="2" destOrd="0" parTransId="{13489D2B-47A3-4DA5-85A6-F5FC208AE48C}" sibTransId="{5740D047-6720-486B-B451-3193F7B6C02C}"/>
    <dgm:cxn modelId="{5837457D-D4BF-45E3-8928-2803DF7B8410}" type="presOf" srcId="{098A6F26-743B-4A93-8435-84AF10D5BD5E}" destId="{DB8D9887-47C8-434A-864F-DE2B9F8DF54C}" srcOrd="0" destOrd="0" presId="urn:microsoft.com/office/officeart/2005/8/layout/balance1"/>
    <dgm:cxn modelId="{6E81A701-3637-42D4-A978-4E80016CE521}" srcId="{A4DBFC51-7EA1-40BF-9DEF-8F96D4A91309}" destId="{46FEA1F7-362A-4126-A28E-C21187ECB4E4}" srcOrd="0" destOrd="0" parTransId="{3166F560-E30A-44E3-86BF-335E458FF7BE}" sibTransId="{63B81D0D-0BF8-4332-B04A-694C6B163ABF}"/>
    <dgm:cxn modelId="{EBCC843B-D2B4-49D6-9F0C-2E727E28936A}" srcId="{F7B77F48-AB24-4F7F-982F-5D2B9069656E}" destId="{A4DBFC51-7EA1-40BF-9DEF-8F96D4A91309}" srcOrd="0" destOrd="0" parTransId="{213AA78C-3A59-428C-B91D-AFC710F2F83B}" sibTransId="{93CB5FCD-8908-4475-BD15-C15BC841BBDB}"/>
    <dgm:cxn modelId="{69037F41-3838-4688-AB5B-248ED5191F68}" srcId="{F7B77F48-AB24-4F7F-982F-5D2B9069656E}" destId="{299CE23C-34B7-454E-81ED-C7F0C2600BB3}" srcOrd="1" destOrd="0" parTransId="{76126D9A-81CA-49D6-A267-51E065759095}" sibTransId="{EA1D4E25-4D4B-4397-BE37-9E5D75960BA1}"/>
    <dgm:cxn modelId="{07131185-F872-4521-A047-563798311630}" srcId="{299CE23C-34B7-454E-81ED-C7F0C2600BB3}" destId="{34D0E1F4-F688-47E7-89F8-C759261BA5AA}" srcOrd="0" destOrd="0" parTransId="{FBF708DE-4D10-4942-827A-F242F9557455}" sibTransId="{202DC110-B305-4E6C-A950-86FE66968357}"/>
    <dgm:cxn modelId="{D662E35F-65F5-4F6C-A234-EE42DC4E3F4C}" srcId="{299CE23C-34B7-454E-81ED-C7F0C2600BB3}" destId="{1E7504F0-0841-46A2-A1D6-12A50D139BAD}" srcOrd="1" destOrd="0" parTransId="{30EF16C1-B815-4B9E-9FBC-00E91D51D3D0}" sibTransId="{210133F0-7405-4763-8170-B5A8C43FF5E2}"/>
    <dgm:cxn modelId="{92754399-7231-4897-9C5A-2E37E16081C1}" type="presOf" srcId="{299CE23C-34B7-454E-81ED-C7F0C2600BB3}" destId="{B17D97EC-4B5B-48D3-A6D0-A72031EC46BA}" srcOrd="0" destOrd="0" presId="urn:microsoft.com/office/officeart/2005/8/layout/balance1"/>
    <dgm:cxn modelId="{04393709-E08B-4433-ADDD-D535AAC26F35}" type="presOf" srcId="{5803FC4B-FFC7-40DF-B478-9641AAAC6AAB}" destId="{6CED4FA8-1F7F-48E3-B954-C77F2B58C438}" srcOrd="0" destOrd="0" presId="urn:microsoft.com/office/officeart/2005/8/layout/balance1"/>
    <dgm:cxn modelId="{102E85EB-74AC-42C2-89AB-C21089D75A09}" type="presOf" srcId="{A4DBFC51-7EA1-40BF-9DEF-8F96D4A91309}" destId="{EEB5882B-385D-44FB-A9A2-9D9ECB260E4F}" srcOrd="0" destOrd="0" presId="urn:microsoft.com/office/officeart/2005/8/layout/balance1"/>
    <dgm:cxn modelId="{9EAFA1C7-54F7-48B8-ADB6-42117AD9F032}" type="presOf" srcId="{34D0E1F4-F688-47E7-89F8-C759261BA5AA}" destId="{774BB404-954C-4208-9B2E-E76F64DF6BDC}" srcOrd="0" destOrd="0" presId="urn:microsoft.com/office/officeart/2005/8/layout/balance1"/>
    <dgm:cxn modelId="{367E1DB9-FBA9-4A1C-9D3A-AAF1278A8306}" type="presOf" srcId="{46FEA1F7-362A-4126-A28E-C21187ECB4E4}" destId="{14D8B9B6-EE0D-4FD3-B448-FB4A2E6D1E3B}" srcOrd="0" destOrd="0" presId="urn:microsoft.com/office/officeart/2005/8/layout/balance1"/>
    <dgm:cxn modelId="{677D4148-3F62-4E5E-8EA9-4F0E51ADF8E5}" type="presParOf" srcId="{7D9BE80E-E298-4059-8844-972914F6BD0F}" destId="{541EACD8-9A1D-4D12-AB82-A4781B760A22}" srcOrd="0" destOrd="0" presId="urn:microsoft.com/office/officeart/2005/8/layout/balance1"/>
    <dgm:cxn modelId="{21BE1B55-6D57-4922-9413-AF6F60276D49}" type="presParOf" srcId="{7D9BE80E-E298-4059-8844-972914F6BD0F}" destId="{DA847561-10D8-41F2-8BF0-55D83ED45D26}" srcOrd="1" destOrd="0" presId="urn:microsoft.com/office/officeart/2005/8/layout/balance1"/>
    <dgm:cxn modelId="{A6B998AC-BD1E-4253-BB79-82E5F16E57E0}" type="presParOf" srcId="{DA847561-10D8-41F2-8BF0-55D83ED45D26}" destId="{EEB5882B-385D-44FB-A9A2-9D9ECB260E4F}" srcOrd="0" destOrd="0" presId="urn:microsoft.com/office/officeart/2005/8/layout/balance1"/>
    <dgm:cxn modelId="{13824877-1730-4FC1-BE87-97248CF2B0CE}" type="presParOf" srcId="{DA847561-10D8-41F2-8BF0-55D83ED45D26}" destId="{B17D97EC-4B5B-48D3-A6D0-A72031EC46BA}" srcOrd="1" destOrd="0" presId="urn:microsoft.com/office/officeart/2005/8/layout/balance1"/>
    <dgm:cxn modelId="{DBE8FFB6-5572-436B-BA6B-DF37E837D4E4}" type="presParOf" srcId="{7D9BE80E-E298-4059-8844-972914F6BD0F}" destId="{46254166-089B-48BE-BB88-3AD7E078D362}" srcOrd="2" destOrd="0" presId="urn:microsoft.com/office/officeart/2005/8/layout/balance1"/>
    <dgm:cxn modelId="{ED8B99E0-23EB-47CF-AA9E-2C1062A956EB}" type="presParOf" srcId="{46254166-089B-48BE-BB88-3AD7E078D362}" destId="{BDACB087-C75A-45B1-9DD7-4F20E93F7269}" srcOrd="0" destOrd="0" presId="urn:microsoft.com/office/officeart/2005/8/layout/balance1"/>
    <dgm:cxn modelId="{630466F1-DE0C-4350-B411-8F06144C53D8}" type="presParOf" srcId="{46254166-089B-48BE-BB88-3AD7E078D362}" destId="{C0C8811D-61C9-439B-A0AA-E911D35DBE3C}" srcOrd="1" destOrd="0" presId="urn:microsoft.com/office/officeart/2005/8/layout/balance1"/>
    <dgm:cxn modelId="{FFA81098-CFB1-4498-85F8-F135B0B7EE33}" type="presParOf" srcId="{46254166-089B-48BE-BB88-3AD7E078D362}" destId="{21BBBBEC-CEDC-4ADC-BF63-812E787E8943}" srcOrd="2" destOrd="0" presId="urn:microsoft.com/office/officeart/2005/8/layout/balance1"/>
    <dgm:cxn modelId="{3DF51EA4-6CE8-4F55-8EB3-1C3C0E36A328}" type="presParOf" srcId="{46254166-089B-48BE-BB88-3AD7E078D362}" destId="{774BB404-954C-4208-9B2E-E76F64DF6BDC}" srcOrd="3" destOrd="0" presId="urn:microsoft.com/office/officeart/2005/8/layout/balance1"/>
    <dgm:cxn modelId="{6D4A5B3B-5D5B-4426-B486-4E2DFB9C6458}" type="presParOf" srcId="{46254166-089B-48BE-BB88-3AD7E078D362}" destId="{3AA78B41-2DA1-4354-A01A-EF4B55CF6863}" srcOrd="4" destOrd="0" presId="urn:microsoft.com/office/officeart/2005/8/layout/balance1"/>
    <dgm:cxn modelId="{005D6F01-1AE4-4921-BB49-A6E4EB900231}" type="presParOf" srcId="{46254166-089B-48BE-BB88-3AD7E078D362}" destId="{DB8D9887-47C8-434A-864F-DE2B9F8DF54C}" srcOrd="5" destOrd="0" presId="urn:microsoft.com/office/officeart/2005/8/layout/balance1"/>
    <dgm:cxn modelId="{2FF732A4-8653-4EB6-BC22-43E5A72CF565}" type="presParOf" srcId="{46254166-089B-48BE-BB88-3AD7E078D362}" destId="{14D8B9B6-EE0D-4FD3-B448-FB4A2E6D1E3B}" srcOrd="6" destOrd="0" presId="urn:microsoft.com/office/officeart/2005/8/layout/balance1"/>
    <dgm:cxn modelId="{C4841260-F172-4CD7-B166-AAAACEA9A21F}" type="presParOf" srcId="{46254166-089B-48BE-BB88-3AD7E078D362}" destId="{6CED4FA8-1F7F-48E3-B954-C77F2B58C438}"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FDEADE-7C66-476D-B2ED-442678BF173A}" type="doc">
      <dgm:prSet loTypeId="urn:microsoft.com/office/officeart/2008/layout/HorizontalMultiLevelHierarchy" loCatId="hierarchy" qsTypeId="urn:microsoft.com/office/officeart/2005/8/quickstyle/3d2" qsCatId="3D" csTypeId="urn:microsoft.com/office/officeart/2005/8/colors/accent1_2" csCatId="accent1" phldr="1"/>
      <dgm:spPr/>
      <dgm:t>
        <a:bodyPr/>
        <a:lstStyle/>
        <a:p>
          <a:endParaRPr lang="de-AT"/>
        </a:p>
      </dgm:t>
    </dgm:pt>
    <dgm:pt modelId="{1AC27DC6-1DB9-4C9B-873E-9BBE6E063E3F}">
      <dgm:prSet phldrT="[Text]" custT="1"/>
      <dgm:spPr/>
      <dgm:t>
        <a:bodyPr/>
        <a:lstStyle/>
        <a:p>
          <a:r>
            <a:rPr lang="de-AT" sz="3200" dirty="0" smtClean="0"/>
            <a:t>Funktionen des Rechts</a:t>
          </a:r>
          <a:endParaRPr lang="de-AT" sz="3200" dirty="0"/>
        </a:p>
      </dgm:t>
    </dgm:pt>
    <dgm:pt modelId="{7E11B9A4-258D-4154-93F9-C1737997E3D1}" type="parTrans" cxnId="{EE21BEAE-C853-4B67-A1E3-5AB2CCB53DFE}">
      <dgm:prSet/>
      <dgm:spPr/>
      <dgm:t>
        <a:bodyPr/>
        <a:lstStyle/>
        <a:p>
          <a:endParaRPr lang="de-AT"/>
        </a:p>
      </dgm:t>
    </dgm:pt>
    <dgm:pt modelId="{B871C054-B0E8-4D14-A897-7E63C3381F2B}" type="sibTrans" cxnId="{EE21BEAE-C853-4B67-A1E3-5AB2CCB53DFE}">
      <dgm:prSet/>
      <dgm:spPr/>
      <dgm:t>
        <a:bodyPr/>
        <a:lstStyle/>
        <a:p>
          <a:endParaRPr lang="de-AT"/>
        </a:p>
      </dgm:t>
    </dgm:pt>
    <dgm:pt modelId="{75C50462-E7F2-411D-B6CB-1298B5F8A1E8}">
      <dgm:prSet phldrT="[Text]" custT="1"/>
      <dgm:spPr/>
      <dgm:t>
        <a:bodyPr/>
        <a:lstStyle/>
        <a:p>
          <a:r>
            <a:rPr lang="de-AT" sz="2000" dirty="0" smtClean="0"/>
            <a:t>Frieden und Ordnung</a:t>
          </a:r>
          <a:endParaRPr lang="de-AT" sz="2000" dirty="0"/>
        </a:p>
      </dgm:t>
    </dgm:pt>
    <dgm:pt modelId="{A6A0DDFC-4AC4-4511-AC47-1EDDF2B48E9A}" type="parTrans" cxnId="{F80FCE39-FBE6-421C-BE9B-7BAF8832B1B9}">
      <dgm:prSet/>
      <dgm:spPr/>
      <dgm:t>
        <a:bodyPr/>
        <a:lstStyle/>
        <a:p>
          <a:endParaRPr lang="de-AT"/>
        </a:p>
      </dgm:t>
    </dgm:pt>
    <dgm:pt modelId="{BA40E483-B0EA-4738-96EA-02AAEC2F4FE4}" type="sibTrans" cxnId="{F80FCE39-FBE6-421C-BE9B-7BAF8832B1B9}">
      <dgm:prSet/>
      <dgm:spPr/>
      <dgm:t>
        <a:bodyPr/>
        <a:lstStyle/>
        <a:p>
          <a:endParaRPr lang="de-AT"/>
        </a:p>
      </dgm:t>
    </dgm:pt>
    <dgm:pt modelId="{8360C2A7-0C28-4309-B641-FF8DDB3B800D}">
      <dgm:prSet phldrT="[Text]" custT="1"/>
      <dgm:spPr/>
      <dgm:t>
        <a:bodyPr/>
        <a:lstStyle/>
        <a:p>
          <a:r>
            <a:rPr lang="de-AT" sz="2000" dirty="0" smtClean="0"/>
            <a:t>Konfliktvermeidung</a:t>
          </a:r>
          <a:br>
            <a:rPr lang="de-AT" sz="2000" dirty="0" smtClean="0"/>
          </a:br>
          <a:r>
            <a:rPr lang="de-AT" sz="2000" dirty="0" smtClean="0"/>
            <a:t>Konfliktlösung</a:t>
          </a:r>
          <a:endParaRPr lang="de-AT" sz="2000" dirty="0"/>
        </a:p>
      </dgm:t>
    </dgm:pt>
    <dgm:pt modelId="{FBB2770E-F783-4EE0-AEB4-EE441BDFEDBD}" type="parTrans" cxnId="{BF1A4A76-01E3-4BA8-96E8-D91CE6F8DFE2}">
      <dgm:prSet/>
      <dgm:spPr/>
      <dgm:t>
        <a:bodyPr/>
        <a:lstStyle/>
        <a:p>
          <a:endParaRPr lang="de-AT"/>
        </a:p>
      </dgm:t>
    </dgm:pt>
    <dgm:pt modelId="{0C14E476-A25F-4A86-9021-1B5DC9157967}" type="sibTrans" cxnId="{BF1A4A76-01E3-4BA8-96E8-D91CE6F8DFE2}">
      <dgm:prSet/>
      <dgm:spPr/>
      <dgm:t>
        <a:bodyPr/>
        <a:lstStyle/>
        <a:p>
          <a:endParaRPr lang="de-AT"/>
        </a:p>
      </dgm:t>
    </dgm:pt>
    <dgm:pt modelId="{5CC68FDF-6249-443E-8742-25DDC30489FE}">
      <dgm:prSet phldrT="[Text]" custT="1"/>
      <dgm:spPr/>
      <dgm:t>
        <a:bodyPr/>
        <a:lstStyle/>
        <a:p>
          <a:r>
            <a:rPr lang="de-AT" sz="2000" dirty="0" smtClean="0"/>
            <a:t>Herrschafts- und</a:t>
          </a:r>
          <a:br>
            <a:rPr lang="de-AT" sz="2000" dirty="0" smtClean="0"/>
          </a:br>
          <a:r>
            <a:rPr lang="de-AT" sz="2000" dirty="0" smtClean="0"/>
            <a:t>Herrschaftskontrollfunktion</a:t>
          </a:r>
          <a:endParaRPr lang="de-AT" sz="2000" dirty="0"/>
        </a:p>
      </dgm:t>
    </dgm:pt>
    <dgm:pt modelId="{B456B209-EDB1-4CD8-997B-896B30285AAC}" type="parTrans" cxnId="{103283CF-ADC5-41F4-A58F-9757EF2E24D4}">
      <dgm:prSet/>
      <dgm:spPr/>
      <dgm:t>
        <a:bodyPr/>
        <a:lstStyle/>
        <a:p>
          <a:endParaRPr lang="de-AT"/>
        </a:p>
      </dgm:t>
    </dgm:pt>
    <dgm:pt modelId="{F321922F-7090-42FB-B150-222F12AF533E}" type="sibTrans" cxnId="{103283CF-ADC5-41F4-A58F-9757EF2E24D4}">
      <dgm:prSet/>
      <dgm:spPr/>
      <dgm:t>
        <a:bodyPr/>
        <a:lstStyle/>
        <a:p>
          <a:endParaRPr lang="de-AT"/>
        </a:p>
      </dgm:t>
    </dgm:pt>
    <dgm:pt modelId="{166A4BF6-8721-4856-8070-106C6DCF3FE8}">
      <dgm:prSet custT="1"/>
      <dgm:spPr/>
      <dgm:t>
        <a:bodyPr/>
        <a:lstStyle/>
        <a:p>
          <a:r>
            <a:rPr lang="de-AT" sz="2000" dirty="0" smtClean="0"/>
            <a:t>Soziale Integration</a:t>
          </a:r>
          <a:br>
            <a:rPr lang="de-AT" sz="2000" dirty="0" smtClean="0"/>
          </a:br>
          <a:r>
            <a:rPr lang="de-AT" sz="2000" dirty="0" smtClean="0"/>
            <a:t>Verhaltenssteuerung</a:t>
          </a:r>
        </a:p>
      </dgm:t>
    </dgm:pt>
    <dgm:pt modelId="{0A0CF0F0-1225-4027-852C-0CFF241FA893}" type="parTrans" cxnId="{480D1768-F99A-4363-99E2-F8BA12E3AA94}">
      <dgm:prSet/>
      <dgm:spPr/>
      <dgm:t>
        <a:bodyPr/>
        <a:lstStyle/>
        <a:p>
          <a:endParaRPr lang="de-AT"/>
        </a:p>
      </dgm:t>
    </dgm:pt>
    <dgm:pt modelId="{259E7824-D6BE-4086-9AB0-3EABAE46A368}" type="sibTrans" cxnId="{480D1768-F99A-4363-99E2-F8BA12E3AA94}">
      <dgm:prSet/>
      <dgm:spPr/>
      <dgm:t>
        <a:bodyPr/>
        <a:lstStyle/>
        <a:p>
          <a:endParaRPr lang="de-AT"/>
        </a:p>
      </dgm:t>
    </dgm:pt>
    <dgm:pt modelId="{46B0E616-D918-4E8C-96AF-5C2F2F185003}">
      <dgm:prSet custT="1"/>
      <dgm:spPr/>
      <dgm:t>
        <a:bodyPr/>
        <a:lstStyle/>
        <a:p>
          <a:r>
            <a:rPr lang="de-AT" sz="2000" dirty="0" smtClean="0"/>
            <a:t>Teilhabe des gesamten Volkes am Staat</a:t>
          </a:r>
          <a:br>
            <a:rPr lang="de-AT" sz="2000" dirty="0" smtClean="0"/>
          </a:br>
          <a:r>
            <a:rPr lang="de-AT" sz="2000" dirty="0" smtClean="0"/>
            <a:t>Freiheit und Gleichheit</a:t>
          </a:r>
          <a:endParaRPr lang="de-AT" sz="2000" dirty="0"/>
        </a:p>
      </dgm:t>
    </dgm:pt>
    <dgm:pt modelId="{6CA6769A-11C5-4EFB-A765-C20691585A66}" type="parTrans" cxnId="{82B93AB5-9CB8-44CC-A38C-A1E9626B24C2}">
      <dgm:prSet/>
      <dgm:spPr/>
      <dgm:t>
        <a:bodyPr/>
        <a:lstStyle/>
        <a:p>
          <a:endParaRPr lang="de-AT"/>
        </a:p>
      </dgm:t>
    </dgm:pt>
    <dgm:pt modelId="{A86137C0-98C4-40C3-9557-BEABBA308F2C}" type="sibTrans" cxnId="{82B93AB5-9CB8-44CC-A38C-A1E9626B24C2}">
      <dgm:prSet/>
      <dgm:spPr/>
      <dgm:t>
        <a:bodyPr/>
        <a:lstStyle/>
        <a:p>
          <a:endParaRPr lang="de-AT"/>
        </a:p>
      </dgm:t>
    </dgm:pt>
    <dgm:pt modelId="{1EFE54D6-3BAA-4F7E-9ED0-07D898680FCA}">
      <dgm:prSet custT="1"/>
      <dgm:spPr/>
      <dgm:t>
        <a:bodyPr/>
        <a:lstStyle/>
        <a:p>
          <a:r>
            <a:rPr lang="de-AT" sz="2000" dirty="0" smtClean="0"/>
            <a:t>Gerechtigkeit</a:t>
          </a:r>
          <a:endParaRPr lang="de-AT" sz="2000" dirty="0"/>
        </a:p>
      </dgm:t>
    </dgm:pt>
    <dgm:pt modelId="{80E20E3A-E4CB-4B5E-A09C-674078B8051B}" type="parTrans" cxnId="{BE3E7C0A-480E-462C-B0D6-361CA03C0D1C}">
      <dgm:prSet/>
      <dgm:spPr/>
      <dgm:t>
        <a:bodyPr/>
        <a:lstStyle/>
        <a:p>
          <a:endParaRPr lang="de-AT"/>
        </a:p>
      </dgm:t>
    </dgm:pt>
    <dgm:pt modelId="{0E3B43B7-903D-4447-9434-A77951008129}" type="sibTrans" cxnId="{BE3E7C0A-480E-462C-B0D6-361CA03C0D1C}">
      <dgm:prSet/>
      <dgm:spPr/>
      <dgm:t>
        <a:bodyPr/>
        <a:lstStyle/>
        <a:p>
          <a:endParaRPr lang="de-AT"/>
        </a:p>
      </dgm:t>
    </dgm:pt>
    <dgm:pt modelId="{C65C7EF2-DCDB-4C83-8473-19ED30E306B5}" type="pres">
      <dgm:prSet presAssocID="{4CFDEADE-7C66-476D-B2ED-442678BF173A}" presName="Name0" presStyleCnt="0">
        <dgm:presLayoutVars>
          <dgm:chPref val="1"/>
          <dgm:dir/>
          <dgm:animOne val="branch"/>
          <dgm:animLvl val="lvl"/>
          <dgm:resizeHandles val="exact"/>
        </dgm:presLayoutVars>
      </dgm:prSet>
      <dgm:spPr/>
    </dgm:pt>
    <dgm:pt modelId="{09E1F035-8A4F-48C7-AE0B-3E1B874CC81A}" type="pres">
      <dgm:prSet presAssocID="{1AC27DC6-1DB9-4C9B-873E-9BBE6E063E3F}" presName="root1" presStyleCnt="0"/>
      <dgm:spPr/>
    </dgm:pt>
    <dgm:pt modelId="{9092F3D5-9AD4-45D8-8BA0-C1FAF690B8C9}" type="pres">
      <dgm:prSet presAssocID="{1AC27DC6-1DB9-4C9B-873E-9BBE6E063E3F}" presName="LevelOneTextNode" presStyleLbl="node0" presStyleIdx="0" presStyleCnt="1" custScaleY="130182">
        <dgm:presLayoutVars>
          <dgm:chPref val="3"/>
        </dgm:presLayoutVars>
      </dgm:prSet>
      <dgm:spPr/>
    </dgm:pt>
    <dgm:pt modelId="{CA1E68BE-3B55-4534-A769-9BDF62E36472}" type="pres">
      <dgm:prSet presAssocID="{1AC27DC6-1DB9-4C9B-873E-9BBE6E063E3F}" presName="level2hierChild" presStyleCnt="0"/>
      <dgm:spPr/>
    </dgm:pt>
    <dgm:pt modelId="{5908FF41-C60D-449E-BF4A-D5B02156B38C}" type="pres">
      <dgm:prSet presAssocID="{A6A0DDFC-4AC4-4511-AC47-1EDDF2B48E9A}" presName="conn2-1" presStyleLbl="parChTrans1D2" presStyleIdx="0" presStyleCnt="6"/>
      <dgm:spPr/>
    </dgm:pt>
    <dgm:pt modelId="{02B31E7D-5ADF-4467-8AC0-D40B3E238C7D}" type="pres">
      <dgm:prSet presAssocID="{A6A0DDFC-4AC4-4511-AC47-1EDDF2B48E9A}" presName="connTx" presStyleLbl="parChTrans1D2" presStyleIdx="0" presStyleCnt="6"/>
      <dgm:spPr/>
    </dgm:pt>
    <dgm:pt modelId="{6202053B-BFE6-4960-86A9-38E33AC1FFAA}" type="pres">
      <dgm:prSet presAssocID="{75C50462-E7F2-411D-B6CB-1298B5F8A1E8}" presName="root2" presStyleCnt="0"/>
      <dgm:spPr/>
    </dgm:pt>
    <dgm:pt modelId="{829281C4-5C18-407D-8025-20106456ECD3}" type="pres">
      <dgm:prSet presAssocID="{75C50462-E7F2-411D-B6CB-1298B5F8A1E8}" presName="LevelTwoTextNode" presStyleLbl="node2" presStyleIdx="0" presStyleCnt="6" custScaleX="235818">
        <dgm:presLayoutVars>
          <dgm:chPref val="3"/>
        </dgm:presLayoutVars>
      </dgm:prSet>
      <dgm:spPr/>
    </dgm:pt>
    <dgm:pt modelId="{DCFE9669-7B93-4F68-85B9-E30B4085EDE2}" type="pres">
      <dgm:prSet presAssocID="{75C50462-E7F2-411D-B6CB-1298B5F8A1E8}" presName="level3hierChild" presStyleCnt="0"/>
      <dgm:spPr/>
    </dgm:pt>
    <dgm:pt modelId="{4FD0C832-ACFE-44DA-8818-B3B22E037BAD}" type="pres">
      <dgm:prSet presAssocID="{FBB2770E-F783-4EE0-AEB4-EE441BDFEDBD}" presName="conn2-1" presStyleLbl="parChTrans1D2" presStyleIdx="1" presStyleCnt="6"/>
      <dgm:spPr/>
    </dgm:pt>
    <dgm:pt modelId="{82CEB003-5A24-40CE-9F17-81F453F647ED}" type="pres">
      <dgm:prSet presAssocID="{FBB2770E-F783-4EE0-AEB4-EE441BDFEDBD}" presName="connTx" presStyleLbl="parChTrans1D2" presStyleIdx="1" presStyleCnt="6"/>
      <dgm:spPr/>
    </dgm:pt>
    <dgm:pt modelId="{AF4ACD1F-F573-42B2-8670-08A749E9846F}" type="pres">
      <dgm:prSet presAssocID="{8360C2A7-0C28-4309-B641-FF8DDB3B800D}" presName="root2" presStyleCnt="0"/>
      <dgm:spPr/>
    </dgm:pt>
    <dgm:pt modelId="{E2144AFB-F023-453D-8F0C-8BC50FA474C8}" type="pres">
      <dgm:prSet presAssocID="{8360C2A7-0C28-4309-B641-FF8DDB3B800D}" presName="LevelTwoTextNode" presStyleLbl="node2" presStyleIdx="1" presStyleCnt="6" custScaleX="235455">
        <dgm:presLayoutVars>
          <dgm:chPref val="3"/>
        </dgm:presLayoutVars>
      </dgm:prSet>
      <dgm:spPr/>
      <dgm:t>
        <a:bodyPr/>
        <a:lstStyle/>
        <a:p>
          <a:endParaRPr lang="de-AT"/>
        </a:p>
      </dgm:t>
    </dgm:pt>
    <dgm:pt modelId="{A6DC21EB-C487-46BE-ABD0-B5A419DAABF5}" type="pres">
      <dgm:prSet presAssocID="{8360C2A7-0C28-4309-B641-FF8DDB3B800D}" presName="level3hierChild" presStyleCnt="0"/>
      <dgm:spPr/>
    </dgm:pt>
    <dgm:pt modelId="{F79728A2-88C8-436A-A6C3-411B580E010C}" type="pres">
      <dgm:prSet presAssocID="{B456B209-EDB1-4CD8-997B-896B30285AAC}" presName="conn2-1" presStyleLbl="parChTrans1D2" presStyleIdx="2" presStyleCnt="6"/>
      <dgm:spPr/>
    </dgm:pt>
    <dgm:pt modelId="{137A8397-75F8-47BA-8B32-C357282DD1CD}" type="pres">
      <dgm:prSet presAssocID="{B456B209-EDB1-4CD8-997B-896B30285AAC}" presName="connTx" presStyleLbl="parChTrans1D2" presStyleIdx="2" presStyleCnt="6"/>
      <dgm:spPr/>
    </dgm:pt>
    <dgm:pt modelId="{64C71727-3424-4824-8F68-10F202A4E459}" type="pres">
      <dgm:prSet presAssocID="{5CC68FDF-6249-443E-8742-25DDC30489FE}" presName="root2" presStyleCnt="0"/>
      <dgm:spPr/>
    </dgm:pt>
    <dgm:pt modelId="{BF9EADB4-1FA4-4B65-8E6A-57FAF464F777}" type="pres">
      <dgm:prSet presAssocID="{5CC68FDF-6249-443E-8742-25DDC30489FE}" presName="LevelTwoTextNode" presStyleLbl="node2" presStyleIdx="2" presStyleCnt="6" custScaleX="235576">
        <dgm:presLayoutVars>
          <dgm:chPref val="3"/>
        </dgm:presLayoutVars>
      </dgm:prSet>
      <dgm:spPr/>
    </dgm:pt>
    <dgm:pt modelId="{F3AED158-DB4F-4333-96AE-AE747368E801}" type="pres">
      <dgm:prSet presAssocID="{5CC68FDF-6249-443E-8742-25DDC30489FE}" presName="level3hierChild" presStyleCnt="0"/>
      <dgm:spPr/>
    </dgm:pt>
    <dgm:pt modelId="{625FAC2D-8B39-48FA-A45D-F3D6E2978801}" type="pres">
      <dgm:prSet presAssocID="{0A0CF0F0-1225-4027-852C-0CFF241FA893}" presName="conn2-1" presStyleLbl="parChTrans1D2" presStyleIdx="3" presStyleCnt="6"/>
      <dgm:spPr/>
    </dgm:pt>
    <dgm:pt modelId="{88407964-D042-4362-AEE6-F41CD55FEE40}" type="pres">
      <dgm:prSet presAssocID="{0A0CF0F0-1225-4027-852C-0CFF241FA893}" presName="connTx" presStyleLbl="parChTrans1D2" presStyleIdx="3" presStyleCnt="6"/>
      <dgm:spPr/>
    </dgm:pt>
    <dgm:pt modelId="{6BEF3BDE-0D59-4141-ADDB-4BDCAB1BE0A2}" type="pres">
      <dgm:prSet presAssocID="{166A4BF6-8721-4856-8070-106C6DCF3FE8}" presName="root2" presStyleCnt="0"/>
      <dgm:spPr/>
    </dgm:pt>
    <dgm:pt modelId="{C0301A97-525C-4715-AB06-51327FA79C12}" type="pres">
      <dgm:prSet presAssocID="{166A4BF6-8721-4856-8070-106C6DCF3FE8}" presName="LevelTwoTextNode" presStyleLbl="node2" presStyleIdx="3" presStyleCnt="6" custScaleX="235818">
        <dgm:presLayoutVars>
          <dgm:chPref val="3"/>
        </dgm:presLayoutVars>
      </dgm:prSet>
      <dgm:spPr/>
      <dgm:t>
        <a:bodyPr/>
        <a:lstStyle/>
        <a:p>
          <a:endParaRPr lang="de-AT"/>
        </a:p>
      </dgm:t>
    </dgm:pt>
    <dgm:pt modelId="{A61CC45C-281E-4590-99AB-D097C6645A6B}" type="pres">
      <dgm:prSet presAssocID="{166A4BF6-8721-4856-8070-106C6DCF3FE8}" presName="level3hierChild" presStyleCnt="0"/>
      <dgm:spPr/>
    </dgm:pt>
    <dgm:pt modelId="{520C20CA-0916-489E-8AE5-02EE162F2DC0}" type="pres">
      <dgm:prSet presAssocID="{6CA6769A-11C5-4EFB-A765-C20691585A66}" presName="conn2-1" presStyleLbl="parChTrans1D2" presStyleIdx="4" presStyleCnt="6"/>
      <dgm:spPr/>
    </dgm:pt>
    <dgm:pt modelId="{9FBC4638-456B-4B7D-A587-53C5F0E3AACD}" type="pres">
      <dgm:prSet presAssocID="{6CA6769A-11C5-4EFB-A765-C20691585A66}" presName="connTx" presStyleLbl="parChTrans1D2" presStyleIdx="4" presStyleCnt="6"/>
      <dgm:spPr/>
    </dgm:pt>
    <dgm:pt modelId="{0FEC91B0-B4DC-4EBF-81D6-0B2DBB3DCE4F}" type="pres">
      <dgm:prSet presAssocID="{46B0E616-D918-4E8C-96AF-5C2F2F185003}" presName="root2" presStyleCnt="0"/>
      <dgm:spPr/>
    </dgm:pt>
    <dgm:pt modelId="{CBA03274-BA9A-41BD-A8C5-C51E17778410}" type="pres">
      <dgm:prSet presAssocID="{46B0E616-D918-4E8C-96AF-5C2F2F185003}" presName="LevelTwoTextNode" presStyleLbl="node2" presStyleIdx="4" presStyleCnt="6" custScaleX="235455">
        <dgm:presLayoutVars>
          <dgm:chPref val="3"/>
        </dgm:presLayoutVars>
      </dgm:prSet>
      <dgm:spPr/>
      <dgm:t>
        <a:bodyPr/>
        <a:lstStyle/>
        <a:p>
          <a:endParaRPr lang="de-AT"/>
        </a:p>
      </dgm:t>
    </dgm:pt>
    <dgm:pt modelId="{EEE879BD-2BC2-43C7-945C-28DCB946F086}" type="pres">
      <dgm:prSet presAssocID="{46B0E616-D918-4E8C-96AF-5C2F2F185003}" presName="level3hierChild" presStyleCnt="0"/>
      <dgm:spPr/>
    </dgm:pt>
    <dgm:pt modelId="{4075725E-5003-4FE9-8B1D-547866F003CC}" type="pres">
      <dgm:prSet presAssocID="{80E20E3A-E4CB-4B5E-A09C-674078B8051B}" presName="conn2-1" presStyleLbl="parChTrans1D2" presStyleIdx="5" presStyleCnt="6"/>
      <dgm:spPr/>
    </dgm:pt>
    <dgm:pt modelId="{F2F6A014-2BA6-490C-A815-4F22DAB6803D}" type="pres">
      <dgm:prSet presAssocID="{80E20E3A-E4CB-4B5E-A09C-674078B8051B}" presName="connTx" presStyleLbl="parChTrans1D2" presStyleIdx="5" presStyleCnt="6"/>
      <dgm:spPr/>
    </dgm:pt>
    <dgm:pt modelId="{0D3F5BBF-EA5C-4822-A00E-3DA1161C5D51}" type="pres">
      <dgm:prSet presAssocID="{1EFE54D6-3BAA-4F7E-9ED0-07D898680FCA}" presName="root2" presStyleCnt="0"/>
      <dgm:spPr/>
    </dgm:pt>
    <dgm:pt modelId="{7E0E1D49-A731-454C-82B8-0AABB67843EE}" type="pres">
      <dgm:prSet presAssocID="{1EFE54D6-3BAA-4F7E-9ED0-07D898680FCA}" presName="LevelTwoTextNode" presStyleLbl="node2" presStyleIdx="5" presStyleCnt="6" custScaleX="235455">
        <dgm:presLayoutVars>
          <dgm:chPref val="3"/>
        </dgm:presLayoutVars>
      </dgm:prSet>
      <dgm:spPr/>
    </dgm:pt>
    <dgm:pt modelId="{C6A7F139-C613-4422-B7DF-473B2205FBD5}" type="pres">
      <dgm:prSet presAssocID="{1EFE54D6-3BAA-4F7E-9ED0-07D898680FCA}" presName="level3hierChild" presStyleCnt="0"/>
      <dgm:spPr/>
    </dgm:pt>
  </dgm:ptLst>
  <dgm:cxnLst>
    <dgm:cxn modelId="{BE3E7C0A-480E-462C-B0D6-361CA03C0D1C}" srcId="{1AC27DC6-1DB9-4C9B-873E-9BBE6E063E3F}" destId="{1EFE54D6-3BAA-4F7E-9ED0-07D898680FCA}" srcOrd="5" destOrd="0" parTransId="{80E20E3A-E4CB-4B5E-A09C-674078B8051B}" sibTransId="{0E3B43B7-903D-4447-9434-A77951008129}"/>
    <dgm:cxn modelId="{A1781081-6E8C-4466-BA51-04DED4AB7BE9}" type="presOf" srcId="{5CC68FDF-6249-443E-8742-25DDC30489FE}" destId="{BF9EADB4-1FA4-4B65-8E6A-57FAF464F777}" srcOrd="0" destOrd="0" presId="urn:microsoft.com/office/officeart/2008/layout/HorizontalMultiLevelHierarchy"/>
    <dgm:cxn modelId="{AB2DAF26-17A7-4579-827E-BAF919DB5D4C}" type="presOf" srcId="{80E20E3A-E4CB-4B5E-A09C-674078B8051B}" destId="{F2F6A014-2BA6-490C-A815-4F22DAB6803D}" srcOrd="1" destOrd="0" presId="urn:microsoft.com/office/officeart/2008/layout/HorizontalMultiLevelHierarchy"/>
    <dgm:cxn modelId="{43867166-3437-417B-AA94-0733CBD96D0C}" type="presOf" srcId="{FBB2770E-F783-4EE0-AEB4-EE441BDFEDBD}" destId="{4FD0C832-ACFE-44DA-8818-B3B22E037BAD}" srcOrd="0" destOrd="0" presId="urn:microsoft.com/office/officeart/2008/layout/HorizontalMultiLevelHierarchy"/>
    <dgm:cxn modelId="{ECE1C577-5378-4C47-8AA4-1C33D95F72FF}" type="presOf" srcId="{80E20E3A-E4CB-4B5E-A09C-674078B8051B}" destId="{4075725E-5003-4FE9-8B1D-547866F003CC}" srcOrd="0" destOrd="0" presId="urn:microsoft.com/office/officeart/2008/layout/HorizontalMultiLevelHierarchy"/>
    <dgm:cxn modelId="{384AD683-8622-4E2A-9710-A76D2A9D715A}" type="presOf" srcId="{1AC27DC6-1DB9-4C9B-873E-9BBE6E063E3F}" destId="{9092F3D5-9AD4-45D8-8BA0-C1FAF690B8C9}" srcOrd="0" destOrd="0" presId="urn:microsoft.com/office/officeart/2008/layout/HorizontalMultiLevelHierarchy"/>
    <dgm:cxn modelId="{EE21BEAE-C853-4B67-A1E3-5AB2CCB53DFE}" srcId="{4CFDEADE-7C66-476D-B2ED-442678BF173A}" destId="{1AC27DC6-1DB9-4C9B-873E-9BBE6E063E3F}" srcOrd="0" destOrd="0" parTransId="{7E11B9A4-258D-4154-93F9-C1737997E3D1}" sibTransId="{B871C054-B0E8-4D14-A897-7E63C3381F2B}"/>
    <dgm:cxn modelId="{85DB23A0-B4A2-469D-83E7-011AAF4300E2}" type="presOf" srcId="{A6A0DDFC-4AC4-4511-AC47-1EDDF2B48E9A}" destId="{5908FF41-C60D-449E-BF4A-D5B02156B38C}" srcOrd="0" destOrd="0" presId="urn:microsoft.com/office/officeart/2008/layout/HorizontalMultiLevelHierarchy"/>
    <dgm:cxn modelId="{FB201C93-7CF1-4FB7-9E42-AF62EE9C9F60}" type="presOf" srcId="{46B0E616-D918-4E8C-96AF-5C2F2F185003}" destId="{CBA03274-BA9A-41BD-A8C5-C51E17778410}" srcOrd="0" destOrd="0" presId="urn:microsoft.com/office/officeart/2008/layout/HorizontalMultiLevelHierarchy"/>
    <dgm:cxn modelId="{103283CF-ADC5-41F4-A58F-9757EF2E24D4}" srcId="{1AC27DC6-1DB9-4C9B-873E-9BBE6E063E3F}" destId="{5CC68FDF-6249-443E-8742-25DDC30489FE}" srcOrd="2" destOrd="0" parTransId="{B456B209-EDB1-4CD8-997B-896B30285AAC}" sibTransId="{F321922F-7090-42FB-B150-222F12AF533E}"/>
    <dgm:cxn modelId="{1D3A45B3-FE7D-4A0E-855F-2786AE84A833}" type="presOf" srcId="{FBB2770E-F783-4EE0-AEB4-EE441BDFEDBD}" destId="{82CEB003-5A24-40CE-9F17-81F453F647ED}" srcOrd="1" destOrd="0" presId="urn:microsoft.com/office/officeart/2008/layout/HorizontalMultiLevelHierarchy"/>
    <dgm:cxn modelId="{4680C410-3C27-46A4-B030-A3F286613C05}" type="presOf" srcId="{0A0CF0F0-1225-4027-852C-0CFF241FA893}" destId="{88407964-D042-4362-AEE6-F41CD55FEE40}" srcOrd="1" destOrd="0" presId="urn:microsoft.com/office/officeart/2008/layout/HorizontalMultiLevelHierarchy"/>
    <dgm:cxn modelId="{BF1A4A76-01E3-4BA8-96E8-D91CE6F8DFE2}" srcId="{1AC27DC6-1DB9-4C9B-873E-9BBE6E063E3F}" destId="{8360C2A7-0C28-4309-B641-FF8DDB3B800D}" srcOrd="1" destOrd="0" parTransId="{FBB2770E-F783-4EE0-AEB4-EE441BDFEDBD}" sibTransId="{0C14E476-A25F-4A86-9021-1B5DC9157967}"/>
    <dgm:cxn modelId="{9622FAE6-D34C-492F-BEB1-DEB963C20D10}" type="presOf" srcId="{8360C2A7-0C28-4309-B641-FF8DDB3B800D}" destId="{E2144AFB-F023-453D-8F0C-8BC50FA474C8}" srcOrd="0" destOrd="0" presId="urn:microsoft.com/office/officeart/2008/layout/HorizontalMultiLevelHierarchy"/>
    <dgm:cxn modelId="{82B93AB5-9CB8-44CC-A38C-A1E9626B24C2}" srcId="{1AC27DC6-1DB9-4C9B-873E-9BBE6E063E3F}" destId="{46B0E616-D918-4E8C-96AF-5C2F2F185003}" srcOrd="4" destOrd="0" parTransId="{6CA6769A-11C5-4EFB-A765-C20691585A66}" sibTransId="{A86137C0-98C4-40C3-9557-BEABBA308F2C}"/>
    <dgm:cxn modelId="{480D1768-F99A-4363-99E2-F8BA12E3AA94}" srcId="{1AC27DC6-1DB9-4C9B-873E-9BBE6E063E3F}" destId="{166A4BF6-8721-4856-8070-106C6DCF3FE8}" srcOrd="3" destOrd="0" parTransId="{0A0CF0F0-1225-4027-852C-0CFF241FA893}" sibTransId="{259E7824-D6BE-4086-9AB0-3EABAE46A368}"/>
    <dgm:cxn modelId="{F80FCE39-FBE6-421C-BE9B-7BAF8832B1B9}" srcId="{1AC27DC6-1DB9-4C9B-873E-9BBE6E063E3F}" destId="{75C50462-E7F2-411D-B6CB-1298B5F8A1E8}" srcOrd="0" destOrd="0" parTransId="{A6A0DDFC-4AC4-4511-AC47-1EDDF2B48E9A}" sibTransId="{BA40E483-B0EA-4738-96EA-02AAEC2F4FE4}"/>
    <dgm:cxn modelId="{652F17F1-C961-49B0-9C28-E06837FB24F3}" type="presOf" srcId="{75C50462-E7F2-411D-B6CB-1298B5F8A1E8}" destId="{829281C4-5C18-407D-8025-20106456ECD3}" srcOrd="0" destOrd="0" presId="urn:microsoft.com/office/officeart/2008/layout/HorizontalMultiLevelHierarchy"/>
    <dgm:cxn modelId="{9D44E58E-8802-4A35-AF2A-4C9C77DE06D9}" type="presOf" srcId="{1EFE54D6-3BAA-4F7E-9ED0-07D898680FCA}" destId="{7E0E1D49-A731-454C-82B8-0AABB67843EE}" srcOrd="0" destOrd="0" presId="urn:microsoft.com/office/officeart/2008/layout/HorizontalMultiLevelHierarchy"/>
    <dgm:cxn modelId="{0932B9EF-019C-4E99-83D1-F4B285C8B8C5}" type="presOf" srcId="{6CA6769A-11C5-4EFB-A765-C20691585A66}" destId="{520C20CA-0916-489E-8AE5-02EE162F2DC0}" srcOrd="0" destOrd="0" presId="urn:microsoft.com/office/officeart/2008/layout/HorizontalMultiLevelHierarchy"/>
    <dgm:cxn modelId="{92FDFE4D-C52A-4420-B171-B64184086B80}" type="presOf" srcId="{6CA6769A-11C5-4EFB-A765-C20691585A66}" destId="{9FBC4638-456B-4B7D-A587-53C5F0E3AACD}" srcOrd="1" destOrd="0" presId="urn:microsoft.com/office/officeart/2008/layout/HorizontalMultiLevelHierarchy"/>
    <dgm:cxn modelId="{7E0EBEEC-BDEE-46F3-A24F-693D2D7921E6}" type="presOf" srcId="{0A0CF0F0-1225-4027-852C-0CFF241FA893}" destId="{625FAC2D-8B39-48FA-A45D-F3D6E2978801}" srcOrd="0" destOrd="0" presId="urn:microsoft.com/office/officeart/2008/layout/HorizontalMultiLevelHierarchy"/>
    <dgm:cxn modelId="{1EA9AA17-A47D-4D3E-8190-E2FEDE8A6907}" type="presOf" srcId="{B456B209-EDB1-4CD8-997B-896B30285AAC}" destId="{F79728A2-88C8-436A-A6C3-411B580E010C}" srcOrd="0" destOrd="0" presId="urn:microsoft.com/office/officeart/2008/layout/HorizontalMultiLevelHierarchy"/>
    <dgm:cxn modelId="{22C70199-95D6-474F-9E8E-5BEC434AC406}" type="presOf" srcId="{B456B209-EDB1-4CD8-997B-896B30285AAC}" destId="{137A8397-75F8-47BA-8B32-C357282DD1CD}" srcOrd="1" destOrd="0" presId="urn:microsoft.com/office/officeart/2008/layout/HorizontalMultiLevelHierarchy"/>
    <dgm:cxn modelId="{6BF8FD84-DB12-4F50-8FE9-BC3D6B69E5F1}" type="presOf" srcId="{A6A0DDFC-4AC4-4511-AC47-1EDDF2B48E9A}" destId="{02B31E7D-5ADF-4467-8AC0-D40B3E238C7D}" srcOrd="1" destOrd="0" presId="urn:microsoft.com/office/officeart/2008/layout/HorizontalMultiLevelHierarchy"/>
    <dgm:cxn modelId="{3C9F720F-A0C9-444E-9D10-033E04C32E33}" type="presOf" srcId="{4CFDEADE-7C66-476D-B2ED-442678BF173A}" destId="{C65C7EF2-DCDB-4C83-8473-19ED30E306B5}" srcOrd="0" destOrd="0" presId="urn:microsoft.com/office/officeart/2008/layout/HorizontalMultiLevelHierarchy"/>
    <dgm:cxn modelId="{69713941-C677-4E1B-829B-E9D29F5E2C6E}" type="presOf" srcId="{166A4BF6-8721-4856-8070-106C6DCF3FE8}" destId="{C0301A97-525C-4715-AB06-51327FA79C12}" srcOrd="0" destOrd="0" presId="urn:microsoft.com/office/officeart/2008/layout/HorizontalMultiLevelHierarchy"/>
    <dgm:cxn modelId="{56B6C128-D7AA-4158-9DA8-82F96F70F5DA}" type="presParOf" srcId="{C65C7EF2-DCDB-4C83-8473-19ED30E306B5}" destId="{09E1F035-8A4F-48C7-AE0B-3E1B874CC81A}" srcOrd="0" destOrd="0" presId="urn:microsoft.com/office/officeart/2008/layout/HorizontalMultiLevelHierarchy"/>
    <dgm:cxn modelId="{10351E90-5E14-46E8-92B9-B8124A79EEA2}" type="presParOf" srcId="{09E1F035-8A4F-48C7-AE0B-3E1B874CC81A}" destId="{9092F3D5-9AD4-45D8-8BA0-C1FAF690B8C9}" srcOrd="0" destOrd="0" presId="urn:microsoft.com/office/officeart/2008/layout/HorizontalMultiLevelHierarchy"/>
    <dgm:cxn modelId="{B5AE9DE2-06F1-4592-BD4C-8D3A26ADDF1A}" type="presParOf" srcId="{09E1F035-8A4F-48C7-AE0B-3E1B874CC81A}" destId="{CA1E68BE-3B55-4534-A769-9BDF62E36472}" srcOrd="1" destOrd="0" presId="urn:microsoft.com/office/officeart/2008/layout/HorizontalMultiLevelHierarchy"/>
    <dgm:cxn modelId="{961EBF7A-83CC-4CD1-A9D6-A49ACCA14E76}" type="presParOf" srcId="{CA1E68BE-3B55-4534-A769-9BDF62E36472}" destId="{5908FF41-C60D-449E-BF4A-D5B02156B38C}" srcOrd="0" destOrd="0" presId="urn:microsoft.com/office/officeart/2008/layout/HorizontalMultiLevelHierarchy"/>
    <dgm:cxn modelId="{C3893933-44F4-47FC-864A-53CD33BA836F}" type="presParOf" srcId="{5908FF41-C60D-449E-BF4A-D5B02156B38C}" destId="{02B31E7D-5ADF-4467-8AC0-D40B3E238C7D}" srcOrd="0" destOrd="0" presId="urn:microsoft.com/office/officeart/2008/layout/HorizontalMultiLevelHierarchy"/>
    <dgm:cxn modelId="{6AE34C75-051E-4991-ADAC-F1C921EEF912}" type="presParOf" srcId="{CA1E68BE-3B55-4534-A769-9BDF62E36472}" destId="{6202053B-BFE6-4960-86A9-38E33AC1FFAA}" srcOrd="1" destOrd="0" presId="urn:microsoft.com/office/officeart/2008/layout/HorizontalMultiLevelHierarchy"/>
    <dgm:cxn modelId="{DB574BF4-807E-4BDD-B246-7F71E825B1A3}" type="presParOf" srcId="{6202053B-BFE6-4960-86A9-38E33AC1FFAA}" destId="{829281C4-5C18-407D-8025-20106456ECD3}" srcOrd="0" destOrd="0" presId="urn:microsoft.com/office/officeart/2008/layout/HorizontalMultiLevelHierarchy"/>
    <dgm:cxn modelId="{4065ABCA-F436-4D3B-98AA-C4B6F6D63154}" type="presParOf" srcId="{6202053B-BFE6-4960-86A9-38E33AC1FFAA}" destId="{DCFE9669-7B93-4F68-85B9-E30B4085EDE2}" srcOrd="1" destOrd="0" presId="urn:microsoft.com/office/officeart/2008/layout/HorizontalMultiLevelHierarchy"/>
    <dgm:cxn modelId="{ED99F96A-BCCB-4441-A6F9-3223E5C94457}" type="presParOf" srcId="{CA1E68BE-3B55-4534-A769-9BDF62E36472}" destId="{4FD0C832-ACFE-44DA-8818-B3B22E037BAD}" srcOrd="2" destOrd="0" presId="urn:microsoft.com/office/officeart/2008/layout/HorizontalMultiLevelHierarchy"/>
    <dgm:cxn modelId="{B51CCE92-201C-4C71-AC94-3B902E25D070}" type="presParOf" srcId="{4FD0C832-ACFE-44DA-8818-B3B22E037BAD}" destId="{82CEB003-5A24-40CE-9F17-81F453F647ED}" srcOrd="0" destOrd="0" presId="urn:microsoft.com/office/officeart/2008/layout/HorizontalMultiLevelHierarchy"/>
    <dgm:cxn modelId="{C1466B38-7618-4D75-9715-2E150EDC4FAA}" type="presParOf" srcId="{CA1E68BE-3B55-4534-A769-9BDF62E36472}" destId="{AF4ACD1F-F573-42B2-8670-08A749E9846F}" srcOrd="3" destOrd="0" presId="urn:microsoft.com/office/officeart/2008/layout/HorizontalMultiLevelHierarchy"/>
    <dgm:cxn modelId="{726B4EB1-61D3-4C90-8391-89BE12D88032}" type="presParOf" srcId="{AF4ACD1F-F573-42B2-8670-08A749E9846F}" destId="{E2144AFB-F023-453D-8F0C-8BC50FA474C8}" srcOrd="0" destOrd="0" presId="urn:microsoft.com/office/officeart/2008/layout/HorizontalMultiLevelHierarchy"/>
    <dgm:cxn modelId="{A4518A56-1CB4-452D-BA0E-E61EBE7418C3}" type="presParOf" srcId="{AF4ACD1F-F573-42B2-8670-08A749E9846F}" destId="{A6DC21EB-C487-46BE-ABD0-B5A419DAABF5}" srcOrd="1" destOrd="0" presId="urn:microsoft.com/office/officeart/2008/layout/HorizontalMultiLevelHierarchy"/>
    <dgm:cxn modelId="{4B97E121-FB20-49E5-9BB1-C9593BBC8EBD}" type="presParOf" srcId="{CA1E68BE-3B55-4534-A769-9BDF62E36472}" destId="{F79728A2-88C8-436A-A6C3-411B580E010C}" srcOrd="4" destOrd="0" presId="urn:microsoft.com/office/officeart/2008/layout/HorizontalMultiLevelHierarchy"/>
    <dgm:cxn modelId="{18B10F67-AB85-4B9B-9C2F-8AB4E5CE459D}" type="presParOf" srcId="{F79728A2-88C8-436A-A6C3-411B580E010C}" destId="{137A8397-75F8-47BA-8B32-C357282DD1CD}" srcOrd="0" destOrd="0" presId="urn:microsoft.com/office/officeart/2008/layout/HorizontalMultiLevelHierarchy"/>
    <dgm:cxn modelId="{860F4365-347B-468E-B2F8-3CB14BECED38}" type="presParOf" srcId="{CA1E68BE-3B55-4534-A769-9BDF62E36472}" destId="{64C71727-3424-4824-8F68-10F202A4E459}" srcOrd="5" destOrd="0" presId="urn:microsoft.com/office/officeart/2008/layout/HorizontalMultiLevelHierarchy"/>
    <dgm:cxn modelId="{3B247E29-FB21-4E09-BECC-092C0AB12CE9}" type="presParOf" srcId="{64C71727-3424-4824-8F68-10F202A4E459}" destId="{BF9EADB4-1FA4-4B65-8E6A-57FAF464F777}" srcOrd="0" destOrd="0" presId="urn:microsoft.com/office/officeart/2008/layout/HorizontalMultiLevelHierarchy"/>
    <dgm:cxn modelId="{0CC48E2F-E55B-4304-8A1E-E87982EC9EDB}" type="presParOf" srcId="{64C71727-3424-4824-8F68-10F202A4E459}" destId="{F3AED158-DB4F-4333-96AE-AE747368E801}" srcOrd="1" destOrd="0" presId="urn:microsoft.com/office/officeart/2008/layout/HorizontalMultiLevelHierarchy"/>
    <dgm:cxn modelId="{7C03F7BB-7396-47DB-8B7F-0957C7D74ABB}" type="presParOf" srcId="{CA1E68BE-3B55-4534-A769-9BDF62E36472}" destId="{625FAC2D-8B39-48FA-A45D-F3D6E2978801}" srcOrd="6" destOrd="0" presId="urn:microsoft.com/office/officeart/2008/layout/HorizontalMultiLevelHierarchy"/>
    <dgm:cxn modelId="{2D3210B3-DF51-4105-B66A-8D1062A4DEA4}" type="presParOf" srcId="{625FAC2D-8B39-48FA-A45D-F3D6E2978801}" destId="{88407964-D042-4362-AEE6-F41CD55FEE40}" srcOrd="0" destOrd="0" presId="urn:microsoft.com/office/officeart/2008/layout/HorizontalMultiLevelHierarchy"/>
    <dgm:cxn modelId="{0A99DF26-131C-4A6E-A1D9-9021C0593882}" type="presParOf" srcId="{CA1E68BE-3B55-4534-A769-9BDF62E36472}" destId="{6BEF3BDE-0D59-4141-ADDB-4BDCAB1BE0A2}" srcOrd="7" destOrd="0" presId="urn:microsoft.com/office/officeart/2008/layout/HorizontalMultiLevelHierarchy"/>
    <dgm:cxn modelId="{2F71F9D5-4FA6-445D-B27B-BBB82F79686F}" type="presParOf" srcId="{6BEF3BDE-0D59-4141-ADDB-4BDCAB1BE0A2}" destId="{C0301A97-525C-4715-AB06-51327FA79C12}" srcOrd="0" destOrd="0" presId="urn:microsoft.com/office/officeart/2008/layout/HorizontalMultiLevelHierarchy"/>
    <dgm:cxn modelId="{3611415A-0312-4C37-A2A1-3557CCCADB5D}" type="presParOf" srcId="{6BEF3BDE-0D59-4141-ADDB-4BDCAB1BE0A2}" destId="{A61CC45C-281E-4590-99AB-D097C6645A6B}" srcOrd="1" destOrd="0" presId="urn:microsoft.com/office/officeart/2008/layout/HorizontalMultiLevelHierarchy"/>
    <dgm:cxn modelId="{E15B3742-4907-45BF-8FC1-9D0C8981B559}" type="presParOf" srcId="{CA1E68BE-3B55-4534-A769-9BDF62E36472}" destId="{520C20CA-0916-489E-8AE5-02EE162F2DC0}" srcOrd="8" destOrd="0" presId="urn:microsoft.com/office/officeart/2008/layout/HorizontalMultiLevelHierarchy"/>
    <dgm:cxn modelId="{1ADA17A1-28FC-4FD0-AE26-31B35915113A}" type="presParOf" srcId="{520C20CA-0916-489E-8AE5-02EE162F2DC0}" destId="{9FBC4638-456B-4B7D-A587-53C5F0E3AACD}" srcOrd="0" destOrd="0" presId="urn:microsoft.com/office/officeart/2008/layout/HorizontalMultiLevelHierarchy"/>
    <dgm:cxn modelId="{9C3E3037-CF87-4C36-971D-5213B67AE10C}" type="presParOf" srcId="{CA1E68BE-3B55-4534-A769-9BDF62E36472}" destId="{0FEC91B0-B4DC-4EBF-81D6-0B2DBB3DCE4F}" srcOrd="9" destOrd="0" presId="urn:microsoft.com/office/officeart/2008/layout/HorizontalMultiLevelHierarchy"/>
    <dgm:cxn modelId="{7A4ABB32-258C-4E35-AF5C-9FAB16C6A93B}" type="presParOf" srcId="{0FEC91B0-B4DC-4EBF-81D6-0B2DBB3DCE4F}" destId="{CBA03274-BA9A-41BD-A8C5-C51E17778410}" srcOrd="0" destOrd="0" presId="urn:microsoft.com/office/officeart/2008/layout/HorizontalMultiLevelHierarchy"/>
    <dgm:cxn modelId="{929500A5-B1F5-436A-BAD1-22498AB42CE5}" type="presParOf" srcId="{0FEC91B0-B4DC-4EBF-81D6-0B2DBB3DCE4F}" destId="{EEE879BD-2BC2-43C7-945C-28DCB946F086}" srcOrd="1" destOrd="0" presId="urn:microsoft.com/office/officeart/2008/layout/HorizontalMultiLevelHierarchy"/>
    <dgm:cxn modelId="{51D10D67-5968-45DD-BA78-4EB89139B318}" type="presParOf" srcId="{CA1E68BE-3B55-4534-A769-9BDF62E36472}" destId="{4075725E-5003-4FE9-8B1D-547866F003CC}" srcOrd="10" destOrd="0" presId="urn:microsoft.com/office/officeart/2008/layout/HorizontalMultiLevelHierarchy"/>
    <dgm:cxn modelId="{9E319538-D668-4405-B919-9E4CB973D08A}" type="presParOf" srcId="{4075725E-5003-4FE9-8B1D-547866F003CC}" destId="{F2F6A014-2BA6-490C-A815-4F22DAB6803D}" srcOrd="0" destOrd="0" presId="urn:microsoft.com/office/officeart/2008/layout/HorizontalMultiLevelHierarchy"/>
    <dgm:cxn modelId="{FE9A0745-C71A-4BEE-B6B6-9C4AC8CEDBEE}" type="presParOf" srcId="{CA1E68BE-3B55-4534-A769-9BDF62E36472}" destId="{0D3F5BBF-EA5C-4822-A00E-3DA1161C5D51}" srcOrd="11" destOrd="0" presId="urn:microsoft.com/office/officeart/2008/layout/HorizontalMultiLevelHierarchy"/>
    <dgm:cxn modelId="{688D3A08-1FDD-4AEB-935E-0274BC62CF89}" type="presParOf" srcId="{0D3F5BBF-EA5C-4822-A00E-3DA1161C5D51}" destId="{7E0E1D49-A731-454C-82B8-0AABB67843EE}" srcOrd="0" destOrd="0" presId="urn:microsoft.com/office/officeart/2008/layout/HorizontalMultiLevelHierarchy"/>
    <dgm:cxn modelId="{8C375F6B-ABEF-40EE-BF7A-BC2AF0D1ECD0}" type="presParOf" srcId="{0D3F5BBF-EA5C-4822-A00E-3DA1161C5D51}" destId="{C6A7F139-C613-4422-B7DF-473B2205FBD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093DB8-4261-49BB-9BE2-7A282BD6CBA3}"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de-AT"/>
        </a:p>
      </dgm:t>
    </dgm:pt>
    <dgm:pt modelId="{6062E03E-2D2D-4EC5-9AEC-2DB690349250}">
      <dgm:prSet custT="1"/>
      <dgm:spPr/>
      <dgm:t>
        <a:bodyPr/>
        <a:lstStyle/>
        <a:p>
          <a:r>
            <a:rPr lang="de-AT" sz="2400" b="1" dirty="0" smtClean="0"/>
            <a:t>„Die Gerechtigkeit ist nicht das erschöpfende – wohl aber ist sie das spezifische Rechtsprinzip, dasjenige, das für die Begriffsbestimmung des Rechts maßgeblich ist: </a:t>
          </a:r>
          <a:br>
            <a:rPr lang="de-AT" sz="2400" b="1" dirty="0" smtClean="0"/>
          </a:br>
          <a:r>
            <a:rPr lang="de-AT" sz="2400" b="1" dirty="0" smtClean="0"/>
            <a:t>Recht ist die Wirklichkeit, die den Sinn hat, </a:t>
          </a:r>
          <a:br>
            <a:rPr lang="de-AT" sz="2400" b="1" dirty="0" smtClean="0"/>
          </a:br>
          <a:r>
            <a:rPr lang="de-AT" sz="2400" b="1" dirty="0" smtClean="0"/>
            <a:t>der Gerechtigkeit zu dienen.</a:t>
          </a:r>
          <a:br>
            <a:rPr lang="de-AT" sz="2400" b="1" dirty="0" smtClean="0"/>
          </a:br>
          <a:r>
            <a:rPr lang="de-AT" sz="1500" dirty="0" smtClean="0"/>
            <a:t>(Radbruch, </a:t>
          </a:r>
          <a:r>
            <a:rPr lang="de-AT" sz="1500" dirty="0" err="1" smtClean="0"/>
            <a:t>RPh</a:t>
          </a:r>
          <a:r>
            <a:rPr lang="de-AT" sz="1500" dirty="0" smtClean="0"/>
            <a:t> § 4, 37)</a:t>
          </a:r>
          <a:endParaRPr lang="de-AT" sz="1500" dirty="0"/>
        </a:p>
      </dgm:t>
    </dgm:pt>
    <dgm:pt modelId="{BE640F0A-47E0-42AD-A43E-D073D2B54DAE}" type="parTrans" cxnId="{B7353957-06E9-4C15-A7F4-534911A8DEF8}">
      <dgm:prSet/>
      <dgm:spPr/>
      <dgm:t>
        <a:bodyPr/>
        <a:lstStyle/>
        <a:p>
          <a:endParaRPr lang="de-AT"/>
        </a:p>
      </dgm:t>
    </dgm:pt>
    <dgm:pt modelId="{3AEAE476-C687-4DDA-8D33-50F3A8681463}" type="sibTrans" cxnId="{B7353957-06E9-4C15-A7F4-534911A8DEF8}">
      <dgm:prSet/>
      <dgm:spPr/>
      <dgm:t>
        <a:bodyPr/>
        <a:lstStyle/>
        <a:p>
          <a:endParaRPr lang="de-AT"/>
        </a:p>
      </dgm:t>
    </dgm:pt>
    <dgm:pt modelId="{4A9B339C-AEB6-4A89-A8C2-87D37476F6AA}" type="pres">
      <dgm:prSet presAssocID="{7B093DB8-4261-49BB-9BE2-7A282BD6CBA3}" presName="Name0" presStyleCnt="0">
        <dgm:presLayoutVars>
          <dgm:dir/>
          <dgm:resizeHandles val="exact"/>
        </dgm:presLayoutVars>
      </dgm:prSet>
      <dgm:spPr/>
      <dgm:t>
        <a:bodyPr/>
        <a:lstStyle/>
        <a:p>
          <a:endParaRPr lang="de-AT"/>
        </a:p>
      </dgm:t>
    </dgm:pt>
    <dgm:pt modelId="{08991036-3DC9-4334-8606-CDD62A81B432}" type="pres">
      <dgm:prSet presAssocID="{7B093DB8-4261-49BB-9BE2-7A282BD6CBA3}" presName="fgShape" presStyleLbl="fgShp" presStyleIdx="0" presStyleCnt="1"/>
      <dgm:spPr/>
    </dgm:pt>
    <dgm:pt modelId="{38EDA484-F962-495C-B25A-E22B1AEC1D3A}" type="pres">
      <dgm:prSet presAssocID="{7B093DB8-4261-49BB-9BE2-7A282BD6CBA3}" presName="linComp" presStyleCnt="0"/>
      <dgm:spPr/>
    </dgm:pt>
    <dgm:pt modelId="{FDE44E8E-7838-4101-B7D6-C7829DD8EB08}" type="pres">
      <dgm:prSet presAssocID="{6062E03E-2D2D-4EC5-9AEC-2DB690349250}" presName="compNode" presStyleCnt="0"/>
      <dgm:spPr/>
    </dgm:pt>
    <dgm:pt modelId="{CB31A1E3-3525-4185-9A83-C8100F49D3B6}" type="pres">
      <dgm:prSet presAssocID="{6062E03E-2D2D-4EC5-9AEC-2DB690349250}" presName="bkgdShape" presStyleLbl="node1" presStyleIdx="0" presStyleCnt="1"/>
      <dgm:spPr/>
      <dgm:t>
        <a:bodyPr/>
        <a:lstStyle/>
        <a:p>
          <a:endParaRPr lang="de-AT"/>
        </a:p>
      </dgm:t>
    </dgm:pt>
    <dgm:pt modelId="{19549E48-5587-430A-A143-0DAA176B4F06}" type="pres">
      <dgm:prSet presAssocID="{6062E03E-2D2D-4EC5-9AEC-2DB690349250}" presName="nodeTx" presStyleLbl="node1" presStyleIdx="0" presStyleCnt="1">
        <dgm:presLayoutVars>
          <dgm:bulletEnabled val="1"/>
        </dgm:presLayoutVars>
      </dgm:prSet>
      <dgm:spPr/>
      <dgm:t>
        <a:bodyPr/>
        <a:lstStyle/>
        <a:p>
          <a:endParaRPr lang="de-AT"/>
        </a:p>
      </dgm:t>
    </dgm:pt>
    <dgm:pt modelId="{4902E4A8-BA21-40A7-9B63-124805C23A92}" type="pres">
      <dgm:prSet presAssocID="{6062E03E-2D2D-4EC5-9AEC-2DB690349250}" presName="invisiNode" presStyleLbl="node1" presStyleIdx="0" presStyleCnt="1"/>
      <dgm:spPr/>
    </dgm:pt>
    <dgm:pt modelId="{28819DAA-F756-459B-AFBE-8A50024DBE4A}" type="pres">
      <dgm:prSet presAssocID="{6062E03E-2D2D-4EC5-9AEC-2DB690349250}" presName="imagNode" presStyleLbl="fgImgPlace1" presStyleIdx="0" presStyleCnt="1" custScaleX="98280" custScaleY="104204" custLinFactNeighborY="-4996"/>
      <dgm:spPr>
        <a:blipFill rotWithShape="1">
          <a:blip xmlns:r="http://schemas.openxmlformats.org/officeDocument/2006/relationships" r:embed="rId1"/>
          <a:stretch>
            <a:fillRect/>
          </a:stretch>
        </a:blipFill>
      </dgm:spPr>
    </dgm:pt>
  </dgm:ptLst>
  <dgm:cxnLst>
    <dgm:cxn modelId="{5911A6B4-33F7-4D72-84DE-CB582875A9EA}" type="presOf" srcId="{6062E03E-2D2D-4EC5-9AEC-2DB690349250}" destId="{CB31A1E3-3525-4185-9A83-C8100F49D3B6}" srcOrd="0" destOrd="0" presId="urn:microsoft.com/office/officeart/2005/8/layout/hList7"/>
    <dgm:cxn modelId="{B7353957-06E9-4C15-A7F4-534911A8DEF8}" srcId="{7B093DB8-4261-49BB-9BE2-7A282BD6CBA3}" destId="{6062E03E-2D2D-4EC5-9AEC-2DB690349250}" srcOrd="0" destOrd="0" parTransId="{BE640F0A-47E0-42AD-A43E-D073D2B54DAE}" sibTransId="{3AEAE476-C687-4DDA-8D33-50F3A8681463}"/>
    <dgm:cxn modelId="{646B6F6A-91D3-4B8A-8664-2A18239BB922}" type="presOf" srcId="{7B093DB8-4261-49BB-9BE2-7A282BD6CBA3}" destId="{4A9B339C-AEB6-4A89-A8C2-87D37476F6AA}" srcOrd="0" destOrd="0" presId="urn:microsoft.com/office/officeart/2005/8/layout/hList7"/>
    <dgm:cxn modelId="{3A706051-8764-4FFC-AB02-FFF555DE724F}" type="presOf" srcId="{6062E03E-2D2D-4EC5-9AEC-2DB690349250}" destId="{19549E48-5587-430A-A143-0DAA176B4F06}" srcOrd="1" destOrd="0" presId="urn:microsoft.com/office/officeart/2005/8/layout/hList7"/>
    <dgm:cxn modelId="{E8C7A961-4F35-4168-BFDE-6BDA81E20FF2}" type="presParOf" srcId="{4A9B339C-AEB6-4A89-A8C2-87D37476F6AA}" destId="{08991036-3DC9-4334-8606-CDD62A81B432}" srcOrd="0" destOrd="0" presId="urn:microsoft.com/office/officeart/2005/8/layout/hList7"/>
    <dgm:cxn modelId="{57041F20-2C1E-47FD-ADF6-12503D76B60B}" type="presParOf" srcId="{4A9B339C-AEB6-4A89-A8C2-87D37476F6AA}" destId="{38EDA484-F962-495C-B25A-E22B1AEC1D3A}" srcOrd="1" destOrd="0" presId="urn:microsoft.com/office/officeart/2005/8/layout/hList7"/>
    <dgm:cxn modelId="{5226AD36-098B-43B0-B972-D9F10C4147DB}" type="presParOf" srcId="{38EDA484-F962-495C-B25A-E22B1AEC1D3A}" destId="{FDE44E8E-7838-4101-B7D6-C7829DD8EB08}" srcOrd="0" destOrd="0" presId="urn:microsoft.com/office/officeart/2005/8/layout/hList7"/>
    <dgm:cxn modelId="{20312DCE-D1ED-47F7-9593-FD508235BCEB}" type="presParOf" srcId="{FDE44E8E-7838-4101-B7D6-C7829DD8EB08}" destId="{CB31A1E3-3525-4185-9A83-C8100F49D3B6}" srcOrd="0" destOrd="0" presId="urn:microsoft.com/office/officeart/2005/8/layout/hList7"/>
    <dgm:cxn modelId="{537FE537-0302-4ED1-A1A1-022FFC995507}" type="presParOf" srcId="{FDE44E8E-7838-4101-B7D6-C7829DD8EB08}" destId="{19549E48-5587-430A-A143-0DAA176B4F06}" srcOrd="1" destOrd="0" presId="urn:microsoft.com/office/officeart/2005/8/layout/hList7"/>
    <dgm:cxn modelId="{1E8B7137-CC5E-446E-88A7-7737B30F715E}" type="presParOf" srcId="{FDE44E8E-7838-4101-B7D6-C7829DD8EB08}" destId="{4902E4A8-BA21-40A7-9B63-124805C23A92}" srcOrd="2" destOrd="0" presId="urn:microsoft.com/office/officeart/2005/8/layout/hList7"/>
    <dgm:cxn modelId="{EDEE3B0E-02E7-4FD5-BBEE-00E4914C4887}" type="presParOf" srcId="{FDE44E8E-7838-4101-B7D6-C7829DD8EB08}" destId="{28819DAA-F756-459B-AFBE-8A50024DBE4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4046EE-641B-4668-8F41-3C7AC57E3514}" type="doc">
      <dgm:prSet loTypeId="urn:microsoft.com/office/officeart/2005/8/layout/hList7" loCatId="list" qsTypeId="urn:microsoft.com/office/officeart/2005/8/quickstyle/3d2" qsCatId="3D" csTypeId="urn:microsoft.com/office/officeart/2005/8/colors/accent1_2" csCatId="accent1" phldr="1"/>
      <dgm:spPr/>
      <dgm:t>
        <a:bodyPr/>
        <a:lstStyle/>
        <a:p>
          <a:endParaRPr lang="de-AT"/>
        </a:p>
      </dgm:t>
    </dgm:pt>
    <dgm:pt modelId="{DAABEEE8-3A1D-425F-AF3D-6CC2E317E757}">
      <dgm:prSet custT="1"/>
      <dgm:spPr/>
      <dgm:t>
        <a:bodyPr/>
        <a:lstStyle/>
        <a:p>
          <a:r>
            <a:rPr lang="de-AT" sz="2400" b="1" dirty="0" smtClean="0"/>
            <a:t>„</a:t>
          </a:r>
          <a:r>
            <a:rPr lang="de-AT" sz="2400" b="1" dirty="0" err="1" smtClean="0"/>
            <a:t>Remota</a:t>
          </a:r>
          <a:r>
            <a:rPr lang="de-AT" sz="2400" b="1" dirty="0" smtClean="0"/>
            <a:t> </a:t>
          </a:r>
          <a:r>
            <a:rPr lang="de-AT" sz="2400" b="1" dirty="0" err="1" smtClean="0"/>
            <a:t>itaque</a:t>
          </a:r>
          <a:r>
            <a:rPr lang="de-AT" sz="2400" b="1" dirty="0" smtClean="0"/>
            <a:t> </a:t>
          </a:r>
          <a:r>
            <a:rPr lang="de-AT" sz="2400" b="1" dirty="0" err="1" smtClean="0"/>
            <a:t>iustitia</a:t>
          </a:r>
          <a:r>
            <a:rPr lang="de-AT" sz="2400" b="1" dirty="0" smtClean="0"/>
            <a:t> </a:t>
          </a:r>
          <a:r>
            <a:rPr lang="de-AT" sz="2400" b="1" dirty="0" err="1" smtClean="0"/>
            <a:t>quid</a:t>
          </a:r>
          <a:r>
            <a:rPr lang="de-AT" sz="2400" b="1" dirty="0" smtClean="0"/>
            <a:t> </a:t>
          </a:r>
          <a:r>
            <a:rPr lang="de-AT" sz="2400" b="1" dirty="0" err="1" smtClean="0"/>
            <a:t>sunt</a:t>
          </a:r>
          <a:r>
            <a:rPr lang="de-AT" sz="2400" b="1" dirty="0" smtClean="0"/>
            <a:t> </a:t>
          </a:r>
          <a:r>
            <a:rPr lang="de-AT" sz="2400" b="1" dirty="0" err="1" smtClean="0"/>
            <a:t>regna</a:t>
          </a:r>
          <a:r>
            <a:rPr lang="de-AT" sz="2400" b="1" dirty="0" smtClean="0"/>
            <a:t> </a:t>
          </a:r>
          <a:r>
            <a:rPr lang="de-AT" sz="2400" b="1" dirty="0" err="1" smtClean="0"/>
            <a:t>nisi</a:t>
          </a:r>
          <a:r>
            <a:rPr lang="de-AT" sz="2400" b="1" dirty="0" smtClean="0"/>
            <a:t> </a:t>
          </a:r>
          <a:r>
            <a:rPr lang="de-AT" sz="2400" b="1" dirty="0" err="1" smtClean="0"/>
            <a:t>latrocinia</a:t>
          </a:r>
          <a:r>
            <a:rPr lang="de-AT" sz="2400" b="1" dirty="0" smtClean="0"/>
            <a:t>?“</a:t>
          </a:r>
          <a:br>
            <a:rPr lang="de-AT" sz="2400" b="1" dirty="0" smtClean="0"/>
          </a:br>
          <a:r>
            <a:rPr lang="de-AT" sz="2400" b="1" dirty="0" smtClean="0"/>
            <a:t>Was sind Staaten ohne Gerechtigkeit anderes als große Räuberbanden?</a:t>
          </a:r>
          <a:br>
            <a:rPr lang="de-AT" sz="2400" b="1" dirty="0" smtClean="0"/>
          </a:br>
          <a:r>
            <a:rPr lang="de-AT" sz="1500" b="0" dirty="0" smtClean="0"/>
            <a:t>(Augustinus, De </a:t>
          </a:r>
          <a:r>
            <a:rPr lang="de-AT" sz="1500" b="0" dirty="0" err="1" smtClean="0"/>
            <a:t>civitate</a:t>
          </a:r>
          <a:r>
            <a:rPr lang="de-AT" sz="1500" b="0" dirty="0" smtClean="0"/>
            <a:t> Die 4,4)</a:t>
          </a:r>
          <a:endParaRPr lang="de-AT" sz="2400" b="1" dirty="0" smtClean="0"/>
        </a:p>
        <a:p>
          <a:endParaRPr lang="de-AT" sz="2300" dirty="0"/>
        </a:p>
      </dgm:t>
    </dgm:pt>
    <dgm:pt modelId="{9A6C4C27-35D8-460C-8FF1-2AC654C2DE93}" type="parTrans" cxnId="{C2D781E8-DB59-49A8-B7FA-A41BF6843A02}">
      <dgm:prSet/>
      <dgm:spPr/>
      <dgm:t>
        <a:bodyPr/>
        <a:lstStyle/>
        <a:p>
          <a:endParaRPr lang="de-AT"/>
        </a:p>
      </dgm:t>
    </dgm:pt>
    <dgm:pt modelId="{E263DCB6-4F45-49DD-9641-4AF12BE1A4F1}" type="sibTrans" cxnId="{C2D781E8-DB59-49A8-B7FA-A41BF6843A02}">
      <dgm:prSet/>
      <dgm:spPr/>
      <dgm:t>
        <a:bodyPr/>
        <a:lstStyle/>
        <a:p>
          <a:endParaRPr lang="de-AT"/>
        </a:p>
      </dgm:t>
    </dgm:pt>
    <dgm:pt modelId="{A32AE1A1-3C75-45CD-BF10-A39EE4CB0FC3}" type="pres">
      <dgm:prSet presAssocID="{DF4046EE-641B-4668-8F41-3C7AC57E3514}" presName="Name0" presStyleCnt="0">
        <dgm:presLayoutVars>
          <dgm:dir/>
          <dgm:resizeHandles val="exact"/>
        </dgm:presLayoutVars>
      </dgm:prSet>
      <dgm:spPr/>
      <dgm:t>
        <a:bodyPr/>
        <a:lstStyle/>
        <a:p>
          <a:endParaRPr lang="de-AT"/>
        </a:p>
      </dgm:t>
    </dgm:pt>
    <dgm:pt modelId="{53F53AF7-9E28-4359-814D-910531810869}" type="pres">
      <dgm:prSet presAssocID="{DF4046EE-641B-4668-8F41-3C7AC57E3514}" presName="fgShape" presStyleLbl="fgShp" presStyleIdx="0" presStyleCnt="1"/>
      <dgm:spPr/>
      <dgm:t>
        <a:bodyPr/>
        <a:lstStyle/>
        <a:p>
          <a:endParaRPr lang="de-AT"/>
        </a:p>
      </dgm:t>
    </dgm:pt>
    <dgm:pt modelId="{3F5F3011-DB8C-440A-9E94-D35BD8FE18E3}" type="pres">
      <dgm:prSet presAssocID="{DF4046EE-641B-4668-8F41-3C7AC57E3514}" presName="linComp" presStyleCnt="0"/>
      <dgm:spPr/>
      <dgm:t>
        <a:bodyPr/>
        <a:lstStyle/>
        <a:p>
          <a:endParaRPr lang="de-AT"/>
        </a:p>
      </dgm:t>
    </dgm:pt>
    <dgm:pt modelId="{999D95AD-304A-43E9-96BE-52C638D00B04}" type="pres">
      <dgm:prSet presAssocID="{DAABEEE8-3A1D-425F-AF3D-6CC2E317E757}" presName="compNode" presStyleCnt="0"/>
      <dgm:spPr/>
      <dgm:t>
        <a:bodyPr/>
        <a:lstStyle/>
        <a:p>
          <a:endParaRPr lang="de-AT"/>
        </a:p>
      </dgm:t>
    </dgm:pt>
    <dgm:pt modelId="{59364479-3AEE-413A-8815-CC9B76E62162}" type="pres">
      <dgm:prSet presAssocID="{DAABEEE8-3A1D-425F-AF3D-6CC2E317E757}" presName="bkgdShape" presStyleLbl="node1" presStyleIdx="0" presStyleCnt="1"/>
      <dgm:spPr/>
      <dgm:t>
        <a:bodyPr/>
        <a:lstStyle/>
        <a:p>
          <a:endParaRPr lang="de-AT"/>
        </a:p>
      </dgm:t>
    </dgm:pt>
    <dgm:pt modelId="{5BEBEA15-CDD7-413A-8237-EE33A5D0E385}" type="pres">
      <dgm:prSet presAssocID="{DAABEEE8-3A1D-425F-AF3D-6CC2E317E757}" presName="nodeTx" presStyleLbl="node1" presStyleIdx="0" presStyleCnt="1">
        <dgm:presLayoutVars>
          <dgm:bulletEnabled val="1"/>
        </dgm:presLayoutVars>
      </dgm:prSet>
      <dgm:spPr/>
      <dgm:t>
        <a:bodyPr/>
        <a:lstStyle/>
        <a:p>
          <a:endParaRPr lang="de-AT"/>
        </a:p>
      </dgm:t>
    </dgm:pt>
    <dgm:pt modelId="{908D1F92-FE65-41F0-8F0F-4AADF196FFD1}" type="pres">
      <dgm:prSet presAssocID="{DAABEEE8-3A1D-425F-AF3D-6CC2E317E757}" presName="invisiNode" presStyleLbl="node1" presStyleIdx="0" presStyleCnt="1"/>
      <dgm:spPr/>
      <dgm:t>
        <a:bodyPr/>
        <a:lstStyle/>
        <a:p>
          <a:endParaRPr lang="de-AT"/>
        </a:p>
      </dgm:t>
    </dgm:pt>
    <dgm:pt modelId="{CF5E7624-394F-4AA3-B218-798F163757DA}" type="pres">
      <dgm:prSet presAssocID="{DAABEEE8-3A1D-425F-AF3D-6CC2E317E757}" presName="imagNode" presStyleLbl="fgImgPlace1" presStyleIdx="0" presStyleCnt="1"/>
      <dgm:spPr>
        <a:blipFill rotWithShape="1">
          <a:blip xmlns:r="http://schemas.openxmlformats.org/officeDocument/2006/relationships" r:embed="rId1"/>
          <a:stretch>
            <a:fillRect/>
          </a:stretch>
        </a:blipFill>
      </dgm:spPr>
      <dgm:t>
        <a:bodyPr/>
        <a:lstStyle/>
        <a:p>
          <a:endParaRPr lang="de-AT"/>
        </a:p>
      </dgm:t>
    </dgm:pt>
  </dgm:ptLst>
  <dgm:cxnLst>
    <dgm:cxn modelId="{C2D781E8-DB59-49A8-B7FA-A41BF6843A02}" srcId="{DF4046EE-641B-4668-8F41-3C7AC57E3514}" destId="{DAABEEE8-3A1D-425F-AF3D-6CC2E317E757}" srcOrd="0" destOrd="0" parTransId="{9A6C4C27-35D8-460C-8FF1-2AC654C2DE93}" sibTransId="{E263DCB6-4F45-49DD-9641-4AF12BE1A4F1}"/>
    <dgm:cxn modelId="{C47628A5-5266-4E67-9158-FDC09A103232}" type="presOf" srcId="{DF4046EE-641B-4668-8F41-3C7AC57E3514}" destId="{A32AE1A1-3C75-45CD-BF10-A39EE4CB0FC3}" srcOrd="0" destOrd="0" presId="urn:microsoft.com/office/officeart/2005/8/layout/hList7"/>
    <dgm:cxn modelId="{776438A5-DCC7-45A9-BB6F-ADAF0308A063}" type="presOf" srcId="{DAABEEE8-3A1D-425F-AF3D-6CC2E317E757}" destId="{5BEBEA15-CDD7-413A-8237-EE33A5D0E385}" srcOrd="1" destOrd="0" presId="urn:microsoft.com/office/officeart/2005/8/layout/hList7"/>
    <dgm:cxn modelId="{2B303813-7FD3-47F9-BBF5-EF83B5343B22}" type="presOf" srcId="{DAABEEE8-3A1D-425F-AF3D-6CC2E317E757}" destId="{59364479-3AEE-413A-8815-CC9B76E62162}" srcOrd="0" destOrd="0" presId="urn:microsoft.com/office/officeart/2005/8/layout/hList7"/>
    <dgm:cxn modelId="{F898FE9D-46AB-42EC-8891-1A9444920EF2}" type="presParOf" srcId="{A32AE1A1-3C75-45CD-BF10-A39EE4CB0FC3}" destId="{53F53AF7-9E28-4359-814D-910531810869}" srcOrd="0" destOrd="0" presId="urn:microsoft.com/office/officeart/2005/8/layout/hList7"/>
    <dgm:cxn modelId="{092813A0-F3B6-4C31-AE2B-5DFD4EC240C3}" type="presParOf" srcId="{A32AE1A1-3C75-45CD-BF10-A39EE4CB0FC3}" destId="{3F5F3011-DB8C-440A-9E94-D35BD8FE18E3}" srcOrd="1" destOrd="0" presId="urn:microsoft.com/office/officeart/2005/8/layout/hList7"/>
    <dgm:cxn modelId="{5583945F-9E9A-4624-97E4-72DB5EBC6210}" type="presParOf" srcId="{3F5F3011-DB8C-440A-9E94-D35BD8FE18E3}" destId="{999D95AD-304A-43E9-96BE-52C638D00B04}" srcOrd="0" destOrd="0" presId="urn:microsoft.com/office/officeart/2005/8/layout/hList7"/>
    <dgm:cxn modelId="{62A28C53-AF59-4758-BDC8-E86564DC3274}" type="presParOf" srcId="{999D95AD-304A-43E9-96BE-52C638D00B04}" destId="{59364479-3AEE-413A-8815-CC9B76E62162}" srcOrd="0" destOrd="0" presId="urn:microsoft.com/office/officeart/2005/8/layout/hList7"/>
    <dgm:cxn modelId="{90E09EA2-6B85-414D-9108-B4905D60BF41}" type="presParOf" srcId="{999D95AD-304A-43E9-96BE-52C638D00B04}" destId="{5BEBEA15-CDD7-413A-8237-EE33A5D0E385}" srcOrd="1" destOrd="0" presId="urn:microsoft.com/office/officeart/2005/8/layout/hList7"/>
    <dgm:cxn modelId="{DC44609F-AB78-43AA-B4C5-3659DEA06252}" type="presParOf" srcId="{999D95AD-304A-43E9-96BE-52C638D00B04}" destId="{908D1F92-FE65-41F0-8F0F-4AADF196FFD1}" srcOrd="2" destOrd="0" presId="urn:microsoft.com/office/officeart/2005/8/layout/hList7"/>
    <dgm:cxn modelId="{B8EBE837-1762-444F-ACAF-A7B95ADB82A4}" type="presParOf" srcId="{999D95AD-304A-43E9-96BE-52C638D00B04}" destId="{CF5E7624-394F-4AA3-B218-798F163757D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41C49F-4E3C-4B2A-BB4B-FCC95AD45880}"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de-AT"/>
        </a:p>
      </dgm:t>
    </dgm:pt>
    <dgm:pt modelId="{3522764C-F536-47AE-ABB6-2C1630882B5F}">
      <dgm:prSet custT="1"/>
      <dgm:spPr/>
      <dgm:t>
        <a:bodyPr/>
        <a:lstStyle/>
        <a:p>
          <a:pPr algn="l"/>
          <a:r>
            <a:rPr lang="de-DE" sz="1700" dirty="0" smtClean="0"/>
            <a:t>„Zwei Passagiere in einem Eisenbahnabteil. Wir wissen nichts über ihre Vorgeschichte, ihre Herkunft oder ihr Ziel. Sie haben sich häuslich eingerichtet, Tischchen, Kleiderhaken, Gepäck-ablagen in Beschlag genommen. Auf den freien Sitzen liegen Zeitungen, Mäntel, Handtaschen herum. Die Tür öffnet sich, und zwei neue Reisende treten ein. Ihre Ankunft wird nicht begrüßt. Ein deutlicher Widerwille macht sich bemerkbar, zusammenzurücken, die freien Plätze zu räumen, den Stau-raum über den Sitzen zu teilen. Dabei verhalten sich die ur-</a:t>
          </a:r>
          <a:r>
            <a:rPr lang="de-DE" sz="1700" dirty="0" err="1" smtClean="0"/>
            <a:t>sprünglichen</a:t>
          </a:r>
          <a:r>
            <a:rPr lang="de-DE" sz="1700" dirty="0" smtClean="0"/>
            <a:t> Fahrgäste, auch wenn sie einander gar nicht kennen, eigentümlich solidarisch. Sie treten, den neu Hinzu-kommenden gegenüber, als Gruppe auf. Es ist </a:t>
          </a:r>
          <a:r>
            <a:rPr lang="de-DE" sz="1700" i="1" dirty="0" smtClean="0"/>
            <a:t>ihr </a:t>
          </a:r>
          <a:r>
            <a:rPr lang="de-DE" sz="1700" dirty="0" smtClean="0"/>
            <a:t>Territorium, das zur Disposition steht. Jeden, der neu zusteigt, betrachten sie als Eindringling. Ihr Selbstverständnis ist das von </a:t>
          </a:r>
          <a:r>
            <a:rPr lang="de-DE" sz="1700" dirty="0" err="1" smtClean="0"/>
            <a:t>Eingebo-renen</a:t>
          </a:r>
          <a:r>
            <a:rPr lang="de-DE" sz="1700" dirty="0" smtClean="0"/>
            <a:t>, die den ganzen Raum für sich in Anspruch nehmen. Diese Auffassung lässt sich rational nicht begründen. Umso tiefer scheint sie verwurzelt zu sein.“</a:t>
          </a:r>
        </a:p>
        <a:p>
          <a:pPr algn="ctr"/>
          <a:r>
            <a:rPr lang="de-DE" sz="1400" i="1" dirty="0" smtClean="0"/>
            <a:t>(Hans Magnus Enzensberger, Die große Wanderung. Frankfurt 1992, 11f.) </a:t>
          </a:r>
          <a:endParaRPr lang="de-AT" sz="1400" i="1" dirty="0"/>
        </a:p>
      </dgm:t>
    </dgm:pt>
    <dgm:pt modelId="{C23F2B26-ED71-48D2-8E60-887CA5BB3991}" type="parTrans" cxnId="{28F1B493-9DEA-41CA-9270-44EBC1987148}">
      <dgm:prSet/>
      <dgm:spPr/>
      <dgm:t>
        <a:bodyPr/>
        <a:lstStyle/>
        <a:p>
          <a:endParaRPr lang="de-AT"/>
        </a:p>
      </dgm:t>
    </dgm:pt>
    <dgm:pt modelId="{232BFCA4-0DC3-411C-B6B9-B362343E482E}" type="sibTrans" cxnId="{28F1B493-9DEA-41CA-9270-44EBC1987148}">
      <dgm:prSet/>
      <dgm:spPr/>
      <dgm:t>
        <a:bodyPr/>
        <a:lstStyle/>
        <a:p>
          <a:endParaRPr lang="de-AT"/>
        </a:p>
      </dgm:t>
    </dgm:pt>
    <dgm:pt modelId="{CB16B191-2617-412B-8F0B-4895449C9124}" type="pres">
      <dgm:prSet presAssocID="{0541C49F-4E3C-4B2A-BB4B-FCC95AD45880}" presName="Name0" presStyleCnt="0">
        <dgm:presLayoutVars>
          <dgm:chMax val="7"/>
          <dgm:dir/>
          <dgm:animLvl val="lvl"/>
          <dgm:resizeHandles val="exact"/>
        </dgm:presLayoutVars>
      </dgm:prSet>
      <dgm:spPr/>
    </dgm:pt>
    <dgm:pt modelId="{F293B3C0-5514-447D-AFB1-B65F1BA6EFF0}" type="pres">
      <dgm:prSet presAssocID="{3522764C-F536-47AE-ABB6-2C1630882B5F}" presName="circle1" presStyleLbl="node1" presStyleIdx="0" presStyleCnt="1"/>
      <dgm:spPr/>
    </dgm:pt>
    <dgm:pt modelId="{EFCC34CF-84C8-4B97-BBDA-F65BADA1E6B7}" type="pres">
      <dgm:prSet presAssocID="{3522764C-F536-47AE-ABB6-2C1630882B5F}" presName="space" presStyleCnt="0"/>
      <dgm:spPr/>
    </dgm:pt>
    <dgm:pt modelId="{21CA9B58-1866-4387-8DED-A5ADA2E04D72}" type="pres">
      <dgm:prSet presAssocID="{3522764C-F536-47AE-ABB6-2C1630882B5F}" presName="rect1" presStyleLbl="alignAcc1" presStyleIdx="0" presStyleCnt="1"/>
      <dgm:spPr/>
      <dgm:t>
        <a:bodyPr/>
        <a:lstStyle/>
        <a:p>
          <a:endParaRPr lang="de-AT"/>
        </a:p>
      </dgm:t>
    </dgm:pt>
    <dgm:pt modelId="{075F03FB-D2BD-4FC3-ABC4-969A343EB187}" type="pres">
      <dgm:prSet presAssocID="{3522764C-F536-47AE-ABB6-2C1630882B5F}" presName="rect1ParTxNoCh" presStyleLbl="alignAcc1" presStyleIdx="0" presStyleCnt="1">
        <dgm:presLayoutVars>
          <dgm:chMax val="1"/>
          <dgm:bulletEnabled val="1"/>
        </dgm:presLayoutVars>
      </dgm:prSet>
      <dgm:spPr/>
      <dgm:t>
        <a:bodyPr/>
        <a:lstStyle/>
        <a:p>
          <a:endParaRPr lang="de-AT"/>
        </a:p>
      </dgm:t>
    </dgm:pt>
  </dgm:ptLst>
  <dgm:cxnLst>
    <dgm:cxn modelId="{5A5CA051-4807-4714-981D-0656DBA3D7A8}" type="presOf" srcId="{3522764C-F536-47AE-ABB6-2C1630882B5F}" destId="{075F03FB-D2BD-4FC3-ABC4-969A343EB187}" srcOrd="1" destOrd="0" presId="urn:microsoft.com/office/officeart/2005/8/layout/target3"/>
    <dgm:cxn modelId="{28F1B493-9DEA-41CA-9270-44EBC1987148}" srcId="{0541C49F-4E3C-4B2A-BB4B-FCC95AD45880}" destId="{3522764C-F536-47AE-ABB6-2C1630882B5F}" srcOrd="0" destOrd="0" parTransId="{C23F2B26-ED71-48D2-8E60-887CA5BB3991}" sibTransId="{232BFCA4-0DC3-411C-B6B9-B362343E482E}"/>
    <dgm:cxn modelId="{D8E2CAB3-38D5-4C41-976D-80497BC564B5}" type="presOf" srcId="{0541C49F-4E3C-4B2A-BB4B-FCC95AD45880}" destId="{CB16B191-2617-412B-8F0B-4895449C9124}" srcOrd="0" destOrd="0" presId="urn:microsoft.com/office/officeart/2005/8/layout/target3"/>
    <dgm:cxn modelId="{ED5AE9CC-7629-430C-B3F3-143DC97284B9}" type="presOf" srcId="{3522764C-F536-47AE-ABB6-2C1630882B5F}" destId="{21CA9B58-1866-4387-8DED-A5ADA2E04D72}" srcOrd="0" destOrd="0" presId="urn:microsoft.com/office/officeart/2005/8/layout/target3"/>
    <dgm:cxn modelId="{445A7F43-0C40-4D77-931A-EF1C1CD52818}" type="presParOf" srcId="{CB16B191-2617-412B-8F0B-4895449C9124}" destId="{F293B3C0-5514-447D-AFB1-B65F1BA6EFF0}" srcOrd="0" destOrd="0" presId="urn:microsoft.com/office/officeart/2005/8/layout/target3"/>
    <dgm:cxn modelId="{D642E304-2AAE-4D0B-8FB5-E1B1139BB301}" type="presParOf" srcId="{CB16B191-2617-412B-8F0B-4895449C9124}" destId="{EFCC34CF-84C8-4B97-BBDA-F65BADA1E6B7}" srcOrd="1" destOrd="0" presId="urn:microsoft.com/office/officeart/2005/8/layout/target3"/>
    <dgm:cxn modelId="{DCC053CB-514B-41A3-A963-6535CAA879FE}" type="presParOf" srcId="{CB16B191-2617-412B-8F0B-4895449C9124}" destId="{21CA9B58-1866-4387-8DED-A5ADA2E04D72}" srcOrd="2" destOrd="0" presId="urn:microsoft.com/office/officeart/2005/8/layout/target3"/>
    <dgm:cxn modelId="{934DE573-CCFB-4779-8EEB-2CB13D7064C3}" type="presParOf" srcId="{CB16B191-2617-412B-8F0B-4895449C9124}" destId="{075F03FB-D2BD-4FC3-ABC4-969A343EB187}"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E65AED1-A9C3-49EB-87B7-B7A028A3492B}"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de-AT"/>
        </a:p>
      </dgm:t>
    </dgm:pt>
    <dgm:pt modelId="{8DE62BCB-1E7F-448D-ACEE-D75B217C4E62}">
      <dgm:prSet custT="1"/>
      <dgm:spPr/>
      <dgm:t>
        <a:bodyPr/>
        <a:lstStyle/>
        <a:p>
          <a:pPr algn="l"/>
          <a:r>
            <a:rPr lang="de-DE" sz="1700" dirty="0" smtClean="0"/>
            <a:t>„Ich bin auf der Suche nach dem Paradies. Im Paradies auf der Suche nach dem wahren Paradies. Es heißt Legalität. … Du darfst vom geraden Weg nicht abweichen. Du darfst dein Ziel nicht aus den Augen verlieren. Du darfst nicht straucheln, nicht einmal. Darf ich arbeiten? Es gibt keine Arbeit für dich. Darf ich mich mit anderen treffen? Dass ihr Krähen immer gleich Schwärme bilden müsst. Darf ich Frauen ansprechen? Frauen, die auf Krähen abfahren, sind pervers, merk dir das. Also lass die Frauen in Ruhe, sonst ist dein Traum vom Paradies ein für alle Mal ausgeträumt. Ich ducke mich, um unsichtbar, unhörbar, ungreifbar zu werden. Nur so kann ich im Paradies überleben.“</a:t>
          </a:r>
        </a:p>
        <a:p>
          <a:pPr algn="l"/>
          <a:r>
            <a:rPr lang="de-AT" sz="1400" dirty="0" smtClean="0"/>
            <a:t>(Barbara Frischmuth, Kind Gottes, am falschen Ort. In Der Standard v. 17.05.2008)</a:t>
          </a:r>
          <a:endParaRPr lang="de-AT" sz="1400" dirty="0"/>
        </a:p>
      </dgm:t>
    </dgm:pt>
    <dgm:pt modelId="{67AB1502-4FF3-4AE8-A072-55ABDEA97266}" type="parTrans" cxnId="{39045441-3632-462A-99AB-405491451D39}">
      <dgm:prSet/>
      <dgm:spPr/>
      <dgm:t>
        <a:bodyPr/>
        <a:lstStyle/>
        <a:p>
          <a:endParaRPr lang="de-AT"/>
        </a:p>
      </dgm:t>
    </dgm:pt>
    <dgm:pt modelId="{429DAA10-590D-40F1-B7B4-35B382BE149F}" type="sibTrans" cxnId="{39045441-3632-462A-99AB-405491451D39}">
      <dgm:prSet/>
      <dgm:spPr/>
      <dgm:t>
        <a:bodyPr/>
        <a:lstStyle/>
        <a:p>
          <a:endParaRPr lang="de-AT"/>
        </a:p>
      </dgm:t>
    </dgm:pt>
    <dgm:pt modelId="{F29FD568-E27F-4628-A91E-D2A79FC8EC45}" type="pres">
      <dgm:prSet presAssocID="{1E65AED1-A9C3-49EB-87B7-B7A028A3492B}" presName="Name0" presStyleCnt="0">
        <dgm:presLayoutVars>
          <dgm:chMax val="7"/>
          <dgm:dir/>
          <dgm:animLvl val="lvl"/>
          <dgm:resizeHandles val="exact"/>
        </dgm:presLayoutVars>
      </dgm:prSet>
      <dgm:spPr/>
    </dgm:pt>
    <dgm:pt modelId="{1B37457D-6FAF-4215-83AE-1782042F919D}" type="pres">
      <dgm:prSet presAssocID="{8DE62BCB-1E7F-448D-ACEE-D75B217C4E62}" presName="circle1" presStyleLbl="node1" presStyleIdx="0" presStyleCnt="1"/>
      <dgm:spPr/>
    </dgm:pt>
    <dgm:pt modelId="{5C0FDF4F-C9C2-4340-B51D-41C1AA1B3BF7}" type="pres">
      <dgm:prSet presAssocID="{8DE62BCB-1E7F-448D-ACEE-D75B217C4E62}" presName="space" presStyleCnt="0"/>
      <dgm:spPr/>
    </dgm:pt>
    <dgm:pt modelId="{AFD27B41-9F99-4C20-90FF-399E1380BC6A}" type="pres">
      <dgm:prSet presAssocID="{8DE62BCB-1E7F-448D-ACEE-D75B217C4E62}" presName="rect1" presStyleLbl="alignAcc1" presStyleIdx="0" presStyleCnt="1"/>
      <dgm:spPr/>
      <dgm:t>
        <a:bodyPr/>
        <a:lstStyle/>
        <a:p>
          <a:endParaRPr lang="de-AT"/>
        </a:p>
      </dgm:t>
    </dgm:pt>
    <dgm:pt modelId="{DEA0EA5F-1DC5-46F1-8D68-9BFF6A28BC4A}" type="pres">
      <dgm:prSet presAssocID="{8DE62BCB-1E7F-448D-ACEE-D75B217C4E62}" presName="rect1ParTxNoCh" presStyleLbl="alignAcc1" presStyleIdx="0" presStyleCnt="1">
        <dgm:presLayoutVars>
          <dgm:chMax val="1"/>
          <dgm:bulletEnabled val="1"/>
        </dgm:presLayoutVars>
      </dgm:prSet>
      <dgm:spPr/>
      <dgm:t>
        <a:bodyPr/>
        <a:lstStyle/>
        <a:p>
          <a:endParaRPr lang="de-AT"/>
        </a:p>
      </dgm:t>
    </dgm:pt>
  </dgm:ptLst>
  <dgm:cxnLst>
    <dgm:cxn modelId="{B5755D98-1D95-4A64-B572-3F66E814BCA5}" type="presOf" srcId="{8DE62BCB-1E7F-448D-ACEE-D75B217C4E62}" destId="{AFD27B41-9F99-4C20-90FF-399E1380BC6A}" srcOrd="0" destOrd="0" presId="urn:microsoft.com/office/officeart/2005/8/layout/target3"/>
    <dgm:cxn modelId="{6F7857EA-BD5C-44C0-A6D9-42FDEBA5A48A}" type="presOf" srcId="{8DE62BCB-1E7F-448D-ACEE-D75B217C4E62}" destId="{DEA0EA5F-1DC5-46F1-8D68-9BFF6A28BC4A}" srcOrd="1" destOrd="0" presId="urn:microsoft.com/office/officeart/2005/8/layout/target3"/>
    <dgm:cxn modelId="{39045441-3632-462A-99AB-405491451D39}" srcId="{1E65AED1-A9C3-49EB-87B7-B7A028A3492B}" destId="{8DE62BCB-1E7F-448D-ACEE-D75B217C4E62}" srcOrd="0" destOrd="0" parTransId="{67AB1502-4FF3-4AE8-A072-55ABDEA97266}" sibTransId="{429DAA10-590D-40F1-B7B4-35B382BE149F}"/>
    <dgm:cxn modelId="{E5B752ED-6F2C-4544-8188-AB4C83399EF2}" type="presOf" srcId="{1E65AED1-A9C3-49EB-87B7-B7A028A3492B}" destId="{F29FD568-E27F-4628-A91E-D2A79FC8EC45}" srcOrd="0" destOrd="0" presId="urn:microsoft.com/office/officeart/2005/8/layout/target3"/>
    <dgm:cxn modelId="{B4FB99CA-B6D6-45FF-80A5-1AD2F0E4F2E5}" type="presParOf" srcId="{F29FD568-E27F-4628-A91E-D2A79FC8EC45}" destId="{1B37457D-6FAF-4215-83AE-1782042F919D}" srcOrd="0" destOrd="0" presId="urn:microsoft.com/office/officeart/2005/8/layout/target3"/>
    <dgm:cxn modelId="{09DEA5EB-962D-498A-B7BF-1776C08AB52E}" type="presParOf" srcId="{F29FD568-E27F-4628-A91E-D2A79FC8EC45}" destId="{5C0FDF4F-C9C2-4340-B51D-41C1AA1B3BF7}" srcOrd="1" destOrd="0" presId="urn:microsoft.com/office/officeart/2005/8/layout/target3"/>
    <dgm:cxn modelId="{150AE8F7-1608-46EA-AC1C-CE6C892912AD}" type="presParOf" srcId="{F29FD568-E27F-4628-A91E-D2A79FC8EC45}" destId="{AFD27B41-9F99-4C20-90FF-399E1380BC6A}" srcOrd="2" destOrd="0" presId="urn:microsoft.com/office/officeart/2005/8/layout/target3"/>
    <dgm:cxn modelId="{38CDA8AF-99AE-435D-A1A4-2DB0C81032D8}" type="presParOf" srcId="{F29FD568-E27F-4628-A91E-D2A79FC8EC45}" destId="{DEA0EA5F-1DC5-46F1-8D68-9BFF6A28BC4A}"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1FAC16-A8BA-4FC5-AD02-ABA52BF78AA0}" type="doc">
      <dgm:prSet loTypeId="urn:microsoft.com/office/officeart/2005/8/layout/cycle6" loCatId="cycle" qsTypeId="urn:microsoft.com/office/officeart/2005/8/quickstyle/3d2" qsCatId="3D" csTypeId="urn:microsoft.com/office/officeart/2005/8/colors/accent1_2" csCatId="accent1" phldr="1"/>
      <dgm:spPr/>
      <dgm:t>
        <a:bodyPr/>
        <a:lstStyle/>
        <a:p>
          <a:endParaRPr lang="de-AT"/>
        </a:p>
      </dgm:t>
    </dgm:pt>
    <dgm:pt modelId="{F03F4E19-3D22-4ABC-8149-81D83466FCC9}">
      <dgm:prSet phldrT="[Text]"/>
      <dgm:spPr/>
      <dgm:t>
        <a:bodyPr/>
        <a:lstStyle/>
        <a:p>
          <a:r>
            <a:rPr lang="de-AT" dirty="0" smtClean="0"/>
            <a:t>Du gehörst dazu.</a:t>
          </a:r>
          <a:endParaRPr lang="de-AT" dirty="0"/>
        </a:p>
      </dgm:t>
    </dgm:pt>
    <dgm:pt modelId="{73FB010A-0AA9-4288-9E15-C9FB180BE80C}" type="parTrans" cxnId="{7B7181CE-6DB9-4148-8BF7-D27CFBD98436}">
      <dgm:prSet/>
      <dgm:spPr/>
      <dgm:t>
        <a:bodyPr/>
        <a:lstStyle/>
        <a:p>
          <a:endParaRPr lang="de-AT"/>
        </a:p>
      </dgm:t>
    </dgm:pt>
    <dgm:pt modelId="{ABF55CC4-FE50-40B2-AF7D-F0D24229CD96}" type="sibTrans" cxnId="{7B7181CE-6DB9-4148-8BF7-D27CFBD98436}">
      <dgm:prSet/>
      <dgm:spPr/>
      <dgm:t>
        <a:bodyPr/>
        <a:lstStyle/>
        <a:p>
          <a:endParaRPr lang="de-AT"/>
        </a:p>
      </dgm:t>
    </dgm:pt>
    <dgm:pt modelId="{C2E72CD3-0366-446C-A0C2-D60A15B9AD8B}">
      <dgm:prSet phldrT="[Text]"/>
      <dgm:spPr/>
      <dgm:t>
        <a:bodyPr/>
        <a:lstStyle/>
        <a:p>
          <a:r>
            <a:rPr lang="de-AT" dirty="0" smtClean="0"/>
            <a:t>Ich gehe ein Stück mit dir.</a:t>
          </a:r>
          <a:endParaRPr lang="de-AT" dirty="0"/>
        </a:p>
      </dgm:t>
    </dgm:pt>
    <dgm:pt modelId="{4EEC493F-94EF-46C3-9B95-FB137D106982}" type="parTrans" cxnId="{BEFC9967-196B-4BA3-A2BA-AE5489E76C4C}">
      <dgm:prSet/>
      <dgm:spPr/>
      <dgm:t>
        <a:bodyPr/>
        <a:lstStyle/>
        <a:p>
          <a:endParaRPr lang="de-AT"/>
        </a:p>
      </dgm:t>
    </dgm:pt>
    <dgm:pt modelId="{6646617D-20D9-49C1-97A2-9CF8DB52656B}" type="sibTrans" cxnId="{BEFC9967-196B-4BA3-A2BA-AE5489E76C4C}">
      <dgm:prSet/>
      <dgm:spPr/>
      <dgm:t>
        <a:bodyPr/>
        <a:lstStyle/>
        <a:p>
          <a:endParaRPr lang="de-AT"/>
        </a:p>
      </dgm:t>
    </dgm:pt>
    <dgm:pt modelId="{052C1101-A613-46C3-AF52-C4A5DF822BBA}">
      <dgm:prSet phldrT="[Text]"/>
      <dgm:spPr/>
      <dgm:t>
        <a:bodyPr/>
        <a:lstStyle/>
        <a:p>
          <a:r>
            <a:rPr lang="de-AT" dirty="0" smtClean="0"/>
            <a:t>Ich besuche dich.</a:t>
          </a:r>
          <a:endParaRPr lang="de-AT" dirty="0"/>
        </a:p>
      </dgm:t>
    </dgm:pt>
    <dgm:pt modelId="{F63FF37E-61B2-42FE-9AAD-061699A24776}" type="parTrans" cxnId="{0C7CC9E6-782D-4773-9F41-9355FAE11D73}">
      <dgm:prSet/>
      <dgm:spPr/>
      <dgm:t>
        <a:bodyPr/>
        <a:lstStyle/>
        <a:p>
          <a:endParaRPr lang="de-AT"/>
        </a:p>
      </dgm:t>
    </dgm:pt>
    <dgm:pt modelId="{C8D31C56-2129-4713-B9D3-6CD16001755C}" type="sibTrans" cxnId="{0C7CC9E6-782D-4773-9F41-9355FAE11D73}">
      <dgm:prSet/>
      <dgm:spPr/>
      <dgm:t>
        <a:bodyPr/>
        <a:lstStyle/>
        <a:p>
          <a:endParaRPr lang="de-AT"/>
        </a:p>
      </dgm:t>
    </dgm:pt>
    <dgm:pt modelId="{D73C5989-EC38-45C6-8024-5A0CA1364676}">
      <dgm:prSet phldrT="[Text]"/>
      <dgm:spPr/>
      <dgm:t>
        <a:bodyPr/>
        <a:lstStyle/>
        <a:p>
          <a:r>
            <a:rPr lang="de-AT" dirty="0" smtClean="0"/>
            <a:t>Ich bete für dich.</a:t>
          </a:r>
          <a:endParaRPr lang="de-AT" dirty="0"/>
        </a:p>
      </dgm:t>
    </dgm:pt>
    <dgm:pt modelId="{A677AA6B-C29A-4490-A289-50A95C3E1E0F}" type="parTrans" cxnId="{44975FE3-4DDE-4139-97AA-FB0B597853D6}">
      <dgm:prSet/>
      <dgm:spPr/>
      <dgm:t>
        <a:bodyPr/>
        <a:lstStyle/>
        <a:p>
          <a:endParaRPr lang="de-AT"/>
        </a:p>
      </dgm:t>
    </dgm:pt>
    <dgm:pt modelId="{41E8C34F-96B5-4278-A535-2336D9E98B31}" type="sibTrans" cxnId="{44975FE3-4DDE-4139-97AA-FB0B597853D6}">
      <dgm:prSet/>
      <dgm:spPr/>
      <dgm:t>
        <a:bodyPr/>
        <a:lstStyle/>
        <a:p>
          <a:endParaRPr lang="de-AT"/>
        </a:p>
      </dgm:t>
    </dgm:pt>
    <dgm:pt modelId="{D4A307B2-36C9-4DCD-B13C-C23DB49A2374}">
      <dgm:prSet/>
      <dgm:spPr/>
      <dgm:t>
        <a:bodyPr/>
        <a:lstStyle/>
        <a:p>
          <a:r>
            <a:rPr lang="de-AT" dirty="0" smtClean="0"/>
            <a:t>Ich höre dir zu.</a:t>
          </a:r>
          <a:endParaRPr lang="de-AT" dirty="0"/>
        </a:p>
      </dgm:t>
    </dgm:pt>
    <dgm:pt modelId="{1DBD6946-E962-41F0-B2AB-07A419C13455}" type="parTrans" cxnId="{AD4C992F-3D60-4B65-9780-6F2E51C12907}">
      <dgm:prSet/>
      <dgm:spPr/>
      <dgm:t>
        <a:bodyPr/>
        <a:lstStyle/>
        <a:p>
          <a:endParaRPr lang="de-AT"/>
        </a:p>
      </dgm:t>
    </dgm:pt>
    <dgm:pt modelId="{38E709C4-0376-4806-BBF3-1D0CE7ECEF5A}" type="sibTrans" cxnId="{AD4C992F-3D60-4B65-9780-6F2E51C12907}">
      <dgm:prSet/>
      <dgm:spPr/>
      <dgm:t>
        <a:bodyPr/>
        <a:lstStyle/>
        <a:p>
          <a:endParaRPr lang="de-AT"/>
        </a:p>
      </dgm:t>
    </dgm:pt>
    <dgm:pt modelId="{6551D375-76DC-43FF-B158-85458B033354}">
      <dgm:prSet/>
      <dgm:spPr/>
      <dgm:t>
        <a:bodyPr/>
        <a:lstStyle/>
        <a:p>
          <a:r>
            <a:rPr lang="de-AT" dirty="0" smtClean="0"/>
            <a:t>Ich rede gut über dich.</a:t>
          </a:r>
          <a:endParaRPr lang="de-AT" dirty="0"/>
        </a:p>
      </dgm:t>
    </dgm:pt>
    <dgm:pt modelId="{7E911FC6-5C79-4D56-BD00-76F4804BC50F}" type="parTrans" cxnId="{F6730108-C938-4EF3-8E74-2306A6898395}">
      <dgm:prSet/>
      <dgm:spPr/>
      <dgm:t>
        <a:bodyPr/>
        <a:lstStyle/>
        <a:p>
          <a:endParaRPr lang="de-AT"/>
        </a:p>
      </dgm:t>
    </dgm:pt>
    <dgm:pt modelId="{8EACF944-68EF-4432-8017-B24FF7EF79BE}" type="sibTrans" cxnId="{F6730108-C938-4EF3-8E74-2306A6898395}">
      <dgm:prSet/>
      <dgm:spPr/>
      <dgm:t>
        <a:bodyPr/>
        <a:lstStyle/>
        <a:p>
          <a:endParaRPr lang="de-AT"/>
        </a:p>
      </dgm:t>
    </dgm:pt>
    <dgm:pt modelId="{DF5F0E90-CC3D-4A90-9C91-1BD31BFBEE82}" type="pres">
      <dgm:prSet presAssocID="{3A1FAC16-A8BA-4FC5-AD02-ABA52BF78AA0}" presName="cycle" presStyleCnt="0">
        <dgm:presLayoutVars>
          <dgm:dir/>
          <dgm:resizeHandles val="exact"/>
        </dgm:presLayoutVars>
      </dgm:prSet>
      <dgm:spPr/>
    </dgm:pt>
    <dgm:pt modelId="{57100FFE-EBD7-48F1-A4A9-A0AC45B8CF12}" type="pres">
      <dgm:prSet presAssocID="{F03F4E19-3D22-4ABC-8149-81D83466FCC9}" presName="node" presStyleLbl="node1" presStyleIdx="0" presStyleCnt="6" custScaleX="136532">
        <dgm:presLayoutVars>
          <dgm:bulletEnabled val="1"/>
        </dgm:presLayoutVars>
      </dgm:prSet>
      <dgm:spPr/>
    </dgm:pt>
    <dgm:pt modelId="{5C05BC1A-93BC-4727-BBB2-84671AB8F0DC}" type="pres">
      <dgm:prSet presAssocID="{F03F4E19-3D22-4ABC-8149-81D83466FCC9}" presName="spNode" presStyleCnt="0"/>
      <dgm:spPr/>
    </dgm:pt>
    <dgm:pt modelId="{07985110-1E3F-45D0-93C6-5228B7A5F05C}" type="pres">
      <dgm:prSet presAssocID="{ABF55CC4-FE50-40B2-AF7D-F0D24229CD96}" presName="sibTrans" presStyleLbl="sibTrans1D1" presStyleIdx="0" presStyleCnt="6"/>
      <dgm:spPr/>
    </dgm:pt>
    <dgm:pt modelId="{5D4BB424-C1D1-4FD1-88AA-7B43D153630E}" type="pres">
      <dgm:prSet presAssocID="{D4A307B2-36C9-4DCD-B13C-C23DB49A2374}" presName="node" presStyleLbl="node1" presStyleIdx="1" presStyleCnt="6" custScaleX="131024">
        <dgm:presLayoutVars>
          <dgm:bulletEnabled val="1"/>
        </dgm:presLayoutVars>
      </dgm:prSet>
      <dgm:spPr/>
    </dgm:pt>
    <dgm:pt modelId="{399F24CD-7521-4E34-97BD-E7DAA3A3BF72}" type="pres">
      <dgm:prSet presAssocID="{D4A307B2-36C9-4DCD-B13C-C23DB49A2374}" presName="spNode" presStyleCnt="0"/>
      <dgm:spPr/>
    </dgm:pt>
    <dgm:pt modelId="{C7088607-B0FD-45C6-B854-0520E5FC6C34}" type="pres">
      <dgm:prSet presAssocID="{38E709C4-0376-4806-BBF3-1D0CE7ECEF5A}" presName="sibTrans" presStyleLbl="sibTrans1D1" presStyleIdx="1" presStyleCnt="6"/>
      <dgm:spPr/>
    </dgm:pt>
    <dgm:pt modelId="{935AA9EB-1E3B-4E7D-AE97-F797A78EB6A1}" type="pres">
      <dgm:prSet presAssocID="{6551D375-76DC-43FF-B158-85458B033354}" presName="node" presStyleLbl="node1" presStyleIdx="2" presStyleCnt="6" custScaleX="131901">
        <dgm:presLayoutVars>
          <dgm:bulletEnabled val="1"/>
        </dgm:presLayoutVars>
      </dgm:prSet>
      <dgm:spPr/>
    </dgm:pt>
    <dgm:pt modelId="{F7815CD2-333E-488A-A1C3-0CFDAFE86A0F}" type="pres">
      <dgm:prSet presAssocID="{6551D375-76DC-43FF-B158-85458B033354}" presName="spNode" presStyleCnt="0"/>
      <dgm:spPr/>
    </dgm:pt>
    <dgm:pt modelId="{84E2B27C-62FB-4E19-9A18-7B685E076AB6}" type="pres">
      <dgm:prSet presAssocID="{8EACF944-68EF-4432-8017-B24FF7EF79BE}" presName="sibTrans" presStyleLbl="sibTrans1D1" presStyleIdx="2" presStyleCnt="6"/>
      <dgm:spPr/>
    </dgm:pt>
    <dgm:pt modelId="{CBF06FC0-F539-4E32-82E9-B17D820501FE}" type="pres">
      <dgm:prSet presAssocID="{C2E72CD3-0366-446C-A0C2-D60A15B9AD8B}" presName="node" presStyleLbl="node1" presStyleIdx="3" presStyleCnt="6" custScaleX="132913">
        <dgm:presLayoutVars>
          <dgm:bulletEnabled val="1"/>
        </dgm:presLayoutVars>
      </dgm:prSet>
      <dgm:spPr/>
    </dgm:pt>
    <dgm:pt modelId="{C5414CE1-ACFC-4141-B8E7-47568C132F22}" type="pres">
      <dgm:prSet presAssocID="{C2E72CD3-0366-446C-A0C2-D60A15B9AD8B}" presName="spNode" presStyleCnt="0"/>
      <dgm:spPr/>
    </dgm:pt>
    <dgm:pt modelId="{1F244A85-16BD-4302-BE69-AF09AE4865EE}" type="pres">
      <dgm:prSet presAssocID="{6646617D-20D9-49C1-97A2-9CF8DB52656B}" presName="sibTrans" presStyleLbl="sibTrans1D1" presStyleIdx="3" presStyleCnt="6"/>
      <dgm:spPr/>
    </dgm:pt>
    <dgm:pt modelId="{54503B80-5FBE-4815-A74A-A0F23D705D2B}" type="pres">
      <dgm:prSet presAssocID="{052C1101-A613-46C3-AF52-C4A5DF822BBA}" presName="node" presStyleLbl="node1" presStyleIdx="4" presStyleCnt="6" custScaleX="136905">
        <dgm:presLayoutVars>
          <dgm:bulletEnabled val="1"/>
        </dgm:presLayoutVars>
      </dgm:prSet>
      <dgm:spPr/>
    </dgm:pt>
    <dgm:pt modelId="{28565384-FC70-4980-961F-43DF645FB1AC}" type="pres">
      <dgm:prSet presAssocID="{052C1101-A613-46C3-AF52-C4A5DF822BBA}" presName="spNode" presStyleCnt="0"/>
      <dgm:spPr/>
    </dgm:pt>
    <dgm:pt modelId="{5AB154AA-41A9-4146-9C63-5C97A662DBA6}" type="pres">
      <dgm:prSet presAssocID="{C8D31C56-2129-4713-B9D3-6CD16001755C}" presName="sibTrans" presStyleLbl="sibTrans1D1" presStyleIdx="4" presStyleCnt="6"/>
      <dgm:spPr/>
    </dgm:pt>
    <dgm:pt modelId="{00485715-2ACB-436A-85C9-5C3CDC9D5E12}" type="pres">
      <dgm:prSet presAssocID="{D73C5989-EC38-45C6-8024-5A0CA1364676}" presName="node" presStyleLbl="node1" presStyleIdx="5" presStyleCnt="6" custScaleX="133072">
        <dgm:presLayoutVars>
          <dgm:bulletEnabled val="1"/>
        </dgm:presLayoutVars>
      </dgm:prSet>
      <dgm:spPr/>
    </dgm:pt>
    <dgm:pt modelId="{96068C61-5CCF-4B93-9245-BD0526F3CA6F}" type="pres">
      <dgm:prSet presAssocID="{D73C5989-EC38-45C6-8024-5A0CA1364676}" presName="spNode" presStyleCnt="0"/>
      <dgm:spPr/>
    </dgm:pt>
    <dgm:pt modelId="{BDC9DD5F-D952-4A58-8BB8-8A706CBC46BB}" type="pres">
      <dgm:prSet presAssocID="{41E8C34F-96B5-4278-A535-2336D9E98B31}" presName="sibTrans" presStyleLbl="sibTrans1D1" presStyleIdx="5" presStyleCnt="6"/>
      <dgm:spPr/>
    </dgm:pt>
  </dgm:ptLst>
  <dgm:cxnLst>
    <dgm:cxn modelId="{5D5FCE86-E4C0-4C51-A512-0CEDE9653CFC}" type="presOf" srcId="{6646617D-20D9-49C1-97A2-9CF8DB52656B}" destId="{1F244A85-16BD-4302-BE69-AF09AE4865EE}" srcOrd="0" destOrd="0" presId="urn:microsoft.com/office/officeart/2005/8/layout/cycle6"/>
    <dgm:cxn modelId="{F6730108-C938-4EF3-8E74-2306A6898395}" srcId="{3A1FAC16-A8BA-4FC5-AD02-ABA52BF78AA0}" destId="{6551D375-76DC-43FF-B158-85458B033354}" srcOrd="2" destOrd="0" parTransId="{7E911FC6-5C79-4D56-BD00-76F4804BC50F}" sibTransId="{8EACF944-68EF-4432-8017-B24FF7EF79BE}"/>
    <dgm:cxn modelId="{7FAF3D0C-C496-4030-9D7E-B7A47976FBBA}" type="presOf" srcId="{C8D31C56-2129-4713-B9D3-6CD16001755C}" destId="{5AB154AA-41A9-4146-9C63-5C97A662DBA6}" srcOrd="0" destOrd="0" presId="urn:microsoft.com/office/officeart/2005/8/layout/cycle6"/>
    <dgm:cxn modelId="{C5D35B6B-58A9-4C66-B90D-295E04122AAD}" type="presOf" srcId="{D4A307B2-36C9-4DCD-B13C-C23DB49A2374}" destId="{5D4BB424-C1D1-4FD1-88AA-7B43D153630E}" srcOrd="0" destOrd="0" presId="urn:microsoft.com/office/officeart/2005/8/layout/cycle6"/>
    <dgm:cxn modelId="{44975FE3-4DDE-4139-97AA-FB0B597853D6}" srcId="{3A1FAC16-A8BA-4FC5-AD02-ABA52BF78AA0}" destId="{D73C5989-EC38-45C6-8024-5A0CA1364676}" srcOrd="5" destOrd="0" parTransId="{A677AA6B-C29A-4490-A289-50A95C3E1E0F}" sibTransId="{41E8C34F-96B5-4278-A535-2336D9E98B31}"/>
    <dgm:cxn modelId="{0C7CC9E6-782D-4773-9F41-9355FAE11D73}" srcId="{3A1FAC16-A8BA-4FC5-AD02-ABA52BF78AA0}" destId="{052C1101-A613-46C3-AF52-C4A5DF822BBA}" srcOrd="4" destOrd="0" parTransId="{F63FF37E-61B2-42FE-9AAD-061699A24776}" sibTransId="{C8D31C56-2129-4713-B9D3-6CD16001755C}"/>
    <dgm:cxn modelId="{96816DB8-2E27-4800-BCA5-0DD47F4CB26A}" type="presOf" srcId="{8EACF944-68EF-4432-8017-B24FF7EF79BE}" destId="{84E2B27C-62FB-4E19-9A18-7B685E076AB6}" srcOrd="0" destOrd="0" presId="urn:microsoft.com/office/officeart/2005/8/layout/cycle6"/>
    <dgm:cxn modelId="{B9BFC302-3C70-4084-861B-4C82F6D2B304}" type="presOf" srcId="{38E709C4-0376-4806-BBF3-1D0CE7ECEF5A}" destId="{C7088607-B0FD-45C6-B854-0520E5FC6C34}" srcOrd="0" destOrd="0" presId="urn:microsoft.com/office/officeart/2005/8/layout/cycle6"/>
    <dgm:cxn modelId="{9886B0E6-DB59-422D-A641-C04D008354F6}" type="presOf" srcId="{41E8C34F-96B5-4278-A535-2336D9E98B31}" destId="{BDC9DD5F-D952-4A58-8BB8-8A706CBC46BB}" srcOrd="0" destOrd="0" presId="urn:microsoft.com/office/officeart/2005/8/layout/cycle6"/>
    <dgm:cxn modelId="{44B439D3-E6DB-4B02-944D-51D8FC342069}" type="presOf" srcId="{ABF55CC4-FE50-40B2-AF7D-F0D24229CD96}" destId="{07985110-1E3F-45D0-93C6-5228B7A5F05C}" srcOrd="0" destOrd="0" presId="urn:microsoft.com/office/officeart/2005/8/layout/cycle6"/>
    <dgm:cxn modelId="{BEFC9967-196B-4BA3-A2BA-AE5489E76C4C}" srcId="{3A1FAC16-A8BA-4FC5-AD02-ABA52BF78AA0}" destId="{C2E72CD3-0366-446C-A0C2-D60A15B9AD8B}" srcOrd="3" destOrd="0" parTransId="{4EEC493F-94EF-46C3-9B95-FB137D106982}" sibTransId="{6646617D-20D9-49C1-97A2-9CF8DB52656B}"/>
    <dgm:cxn modelId="{7B7181CE-6DB9-4148-8BF7-D27CFBD98436}" srcId="{3A1FAC16-A8BA-4FC5-AD02-ABA52BF78AA0}" destId="{F03F4E19-3D22-4ABC-8149-81D83466FCC9}" srcOrd="0" destOrd="0" parTransId="{73FB010A-0AA9-4288-9E15-C9FB180BE80C}" sibTransId="{ABF55CC4-FE50-40B2-AF7D-F0D24229CD96}"/>
    <dgm:cxn modelId="{B8AB2266-AFEA-4E29-98A1-97F7D4975398}" type="presOf" srcId="{F03F4E19-3D22-4ABC-8149-81D83466FCC9}" destId="{57100FFE-EBD7-48F1-A4A9-A0AC45B8CF12}" srcOrd="0" destOrd="0" presId="urn:microsoft.com/office/officeart/2005/8/layout/cycle6"/>
    <dgm:cxn modelId="{F3231D23-DE43-4C2F-BD2C-60454192AB28}" type="presOf" srcId="{052C1101-A613-46C3-AF52-C4A5DF822BBA}" destId="{54503B80-5FBE-4815-A74A-A0F23D705D2B}" srcOrd="0" destOrd="0" presId="urn:microsoft.com/office/officeart/2005/8/layout/cycle6"/>
    <dgm:cxn modelId="{55084625-E4B3-42D8-AB88-68FA643C07AB}" type="presOf" srcId="{C2E72CD3-0366-446C-A0C2-D60A15B9AD8B}" destId="{CBF06FC0-F539-4E32-82E9-B17D820501FE}" srcOrd="0" destOrd="0" presId="urn:microsoft.com/office/officeart/2005/8/layout/cycle6"/>
    <dgm:cxn modelId="{67CAC051-9F40-47A4-8E72-CD7012CC1CB1}" type="presOf" srcId="{6551D375-76DC-43FF-B158-85458B033354}" destId="{935AA9EB-1E3B-4E7D-AE97-F797A78EB6A1}" srcOrd="0" destOrd="0" presId="urn:microsoft.com/office/officeart/2005/8/layout/cycle6"/>
    <dgm:cxn modelId="{D00EF10C-AC07-4886-9A1F-33F477D9EDAF}" type="presOf" srcId="{3A1FAC16-A8BA-4FC5-AD02-ABA52BF78AA0}" destId="{DF5F0E90-CC3D-4A90-9C91-1BD31BFBEE82}" srcOrd="0" destOrd="0" presId="urn:microsoft.com/office/officeart/2005/8/layout/cycle6"/>
    <dgm:cxn modelId="{2ADA479B-7C38-431B-8A10-1B84627E1990}" type="presOf" srcId="{D73C5989-EC38-45C6-8024-5A0CA1364676}" destId="{00485715-2ACB-436A-85C9-5C3CDC9D5E12}" srcOrd="0" destOrd="0" presId="urn:microsoft.com/office/officeart/2005/8/layout/cycle6"/>
    <dgm:cxn modelId="{AD4C992F-3D60-4B65-9780-6F2E51C12907}" srcId="{3A1FAC16-A8BA-4FC5-AD02-ABA52BF78AA0}" destId="{D4A307B2-36C9-4DCD-B13C-C23DB49A2374}" srcOrd="1" destOrd="0" parTransId="{1DBD6946-E962-41F0-B2AB-07A419C13455}" sibTransId="{38E709C4-0376-4806-BBF3-1D0CE7ECEF5A}"/>
    <dgm:cxn modelId="{E19858CC-AD98-4662-887F-E847FA60E767}" type="presParOf" srcId="{DF5F0E90-CC3D-4A90-9C91-1BD31BFBEE82}" destId="{57100FFE-EBD7-48F1-A4A9-A0AC45B8CF12}" srcOrd="0" destOrd="0" presId="urn:microsoft.com/office/officeart/2005/8/layout/cycle6"/>
    <dgm:cxn modelId="{67EBB3B5-7CA7-4154-BFD7-FBD20D8F5381}" type="presParOf" srcId="{DF5F0E90-CC3D-4A90-9C91-1BD31BFBEE82}" destId="{5C05BC1A-93BC-4727-BBB2-84671AB8F0DC}" srcOrd="1" destOrd="0" presId="urn:microsoft.com/office/officeart/2005/8/layout/cycle6"/>
    <dgm:cxn modelId="{29FA23E0-73F9-455B-ADC3-9ABC5BC71532}" type="presParOf" srcId="{DF5F0E90-CC3D-4A90-9C91-1BD31BFBEE82}" destId="{07985110-1E3F-45D0-93C6-5228B7A5F05C}" srcOrd="2" destOrd="0" presId="urn:microsoft.com/office/officeart/2005/8/layout/cycle6"/>
    <dgm:cxn modelId="{04C024C8-D097-4E90-A3EB-17993461E330}" type="presParOf" srcId="{DF5F0E90-CC3D-4A90-9C91-1BD31BFBEE82}" destId="{5D4BB424-C1D1-4FD1-88AA-7B43D153630E}" srcOrd="3" destOrd="0" presId="urn:microsoft.com/office/officeart/2005/8/layout/cycle6"/>
    <dgm:cxn modelId="{7A6DF878-FA67-458F-970E-61402D58C016}" type="presParOf" srcId="{DF5F0E90-CC3D-4A90-9C91-1BD31BFBEE82}" destId="{399F24CD-7521-4E34-97BD-E7DAA3A3BF72}" srcOrd="4" destOrd="0" presId="urn:microsoft.com/office/officeart/2005/8/layout/cycle6"/>
    <dgm:cxn modelId="{55865334-2899-423D-9350-457705148E86}" type="presParOf" srcId="{DF5F0E90-CC3D-4A90-9C91-1BD31BFBEE82}" destId="{C7088607-B0FD-45C6-B854-0520E5FC6C34}" srcOrd="5" destOrd="0" presId="urn:microsoft.com/office/officeart/2005/8/layout/cycle6"/>
    <dgm:cxn modelId="{99E4C154-FA6F-4D9C-8857-0DB27C3F4396}" type="presParOf" srcId="{DF5F0E90-CC3D-4A90-9C91-1BD31BFBEE82}" destId="{935AA9EB-1E3B-4E7D-AE97-F797A78EB6A1}" srcOrd="6" destOrd="0" presId="urn:microsoft.com/office/officeart/2005/8/layout/cycle6"/>
    <dgm:cxn modelId="{90F563C5-5D15-48A4-8229-7EADD8BC6D77}" type="presParOf" srcId="{DF5F0E90-CC3D-4A90-9C91-1BD31BFBEE82}" destId="{F7815CD2-333E-488A-A1C3-0CFDAFE86A0F}" srcOrd="7" destOrd="0" presId="urn:microsoft.com/office/officeart/2005/8/layout/cycle6"/>
    <dgm:cxn modelId="{A9642B10-C97E-4A3A-9726-ABA6BF58A47C}" type="presParOf" srcId="{DF5F0E90-CC3D-4A90-9C91-1BD31BFBEE82}" destId="{84E2B27C-62FB-4E19-9A18-7B685E076AB6}" srcOrd="8" destOrd="0" presId="urn:microsoft.com/office/officeart/2005/8/layout/cycle6"/>
    <dgm:cxn modelId="{97633D1D-8D06-44ED-97A8-E36775562C99}" type="presParOf" srcId="{DF5F0E90-CC3D-4A90-9C91-1BD31BFBEE82}" destId="{CBF06FC0-F539-4E32-82E9-B17D820501FE}" srcOrd="9" destOrd="0" presId="urn:microsoft.com/office/officeart/2005/8/layout/cycle6"/>
    <dgm:cxn modelId="{CD5FE9EC-9B11-4DB8-B469-BA079B007443}" type="presParOf" srcId="{DF5F0E90-CC3D-4A90-9C91-1BD31BFBEE82}" destId="{C5414CE1-ACFC-4141-B8E7-47568C132F22}" srcOrd="10" destOrd="0" presId="urn:microsoft.com/office/officeart/2005/8/layout/cycle6"/>
    <dgm:cxn modelId="{892B1CB5-4319-4471-86C2-8AE5499B7CB3}" type="presParOf" srcId="{DF5F0E90-CC3D-4A90-9C91-1BD31BFBEE82}" destId="{1F244A85-16BD-4302-BE69-AF09AE4865EE}" srcOrd="11" destOrd="0" presId="urn:microsoft.com/office/officeart/2005/8/layout/cycle6"/>
    <dgm:cxn modelId="{3AD17B16-2537-4981-9EC8-9DF7CB721F6A}" type="presParOf" srcId="{DF5F0E90-CC3D-4A90-9C91-1BD31BFBEE82}" destId="{54503B80-5FBE-4815-A74A-A0F23D705D2B}" srcOrd="12" destOrd="0" presId="urn:microsoft.com/office/officeart/2005/8/layout/cycle6"/>
    <dgm:cxn modelId="{5D88CD08-4D0B-44CC-ABFB-907A7CAAB3CB}" type="presParOf" srcId="{DF5F0E90-CC3D-4A90-9C91-1BD31BFBEE82}" destId="{28565384-FC70-4980-961F-43DF645FB1AC}" srcOrd="13" destOrd="0" presId="urn:microsoft.com/office/officeart/2005/8/layout/cycle6"/>
    <dgm:cxn modelId="{4F57BA8C-735A-403B-B467-CDD8DC38C10A}" type="presParOf" srcId="{DF5F0E90-CC3D-4A90-9C91-1BD31BFBEE82}" destId="{5AB154AA-41A9-4146-9C63-5C97A662DBA6}" srcOrd="14" destOrd="0" presId="urn:microsoft.com/office/officeart/2005/8/layout/cycle6"/>
    <dgm:cxn modelId="{C4E8FCEB-E082-4214-851F-14C806643165}" type="presParOf" srcId="{DF5F0E90-CC3D-4A90-9C91-1BD31BFBEE82}" destId="{00485715-2ACB-436A-85C9-5C3CDC9D5E12}" srcOrd="15" destOrd="0" presId="urn:microsoft.com/office/officeart/2005/8/layout/cycle6"/>
    <dgm:cxn modelId="{7C045A1D-E65A-4874-8A69-3034CC270182}" type="presParOf" srcId="{DF5F0E90-CC3D-4A90-9C91-1BD31BFBEE82}" destId="{96068C61-5CCF-4B93-9245-BD0526F3CA6F}" srcOrd="16" destOrd="0" presId="urn:microsoft.com/office/officeart/2005/8/layout/cycle6"/>
    <dgm:cxn modelId="{FEFEAAFD-DCC6-4802-9289-3F2CE5BDE556}" type="presParOf" srcId="{DF5F0E90-CC3D-4A90-9C91-1BD31BFBEE82}" destId="{BDC9DD5F-D952-4A58-8BB8-8A706CBC46BB}"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A9D86D-B074-4B3A-9A11-EB30FCC6C7FB}" type="doc">
      <dgm:prSet loTypeId="urn:microsoft.com/office/officeart/2005/8/layout/arrow5" loCatId="process" qsTypeId="urn:microsoft.com/office/officeart/2005/8/quickstyle/3d2" qsCatId="3D" csTypeId="urn:microsoft.com/office/officeart/2005/8/colors/accent1_2" csCatId="accent1" phldr="1"/>
      <dgm:spPr/>
      <dgm:t>
        <a:bodyPr/>
        <a:lstStyle/>
        <a:p>
          <a:endParaRPr lang="de-AT"/>
        </a:p>
      </dgm:t>
    </dgm:pt>
    <dgm:pt modelId="{0EBEE6F8-1A07-4F02-A191-D3E521F35B36}">
      <dgm:prSet phldrT="[Text]" custT="1"/>
      <dgm:spPr/>
      <dgm:t>
        <a:bodyPr/>
        <a:lstStyle/>
        <a:p>
          <a:r>
            <a:rPr lang="de-AT" sz="3000" dirty="0" smtClean="0"/>
            <a:t>Gesellschaft:</a:t>
          </a:r>
          <a:br>
            <a:rPr lang="de-AT" sz="3000" dirty="0" smtClean="0"/>
          </a:br>
          <a:r>
            <a:rPr lang="de-AT" sz="2400" dirty="0" smtClean="0"/>
            <a:t>normativ bedingt durch das Recht</a:t>
          </a:r>
          <a:endParaRPr lang="de-AT" sz="2400" dirty="0"/>
        </a:p>
      </dgm:t>
    </dgm:pt>
    <dgm:pt modelId="{01D4FFBF-705D-4EB4-92CE-E7D69EA7E523}" type="parTrans" cxnId="{017CC9C6-2D49-44FA-BCAF-2BF1F505C69C}">
      <dgm:prSet/>
      <dgm:spPr/>
      <dgm:t>
        <a:bodyPr/>
        <a:lstStyle/>
        <a:p>
          <a:endParaRPr lang="de-AT"/>
        </a:p>
      </dgm:t>
    </dgm:pt>
    <dgm:pt modelId="{171CD482-D4ED-4B4C-B925-25FA027E2AE5}" type="sibTrans" cxnId="{017CC9C6-2D49-44FA-BCAF-2BF1F505C69C}">
      <dgm:prSet/>
      <dgm:spPr/>
      <dgm:t>
        <a:bodyPr/>
        <a:lstStyle/>
        <a:p>
          <a:endParaRPr lang="de-AT"/>
        </a:p>
      </dgm:t>
    </dgm:pt>
    <dgm:pt modelId="{823C745D-F9C2-4CB1-BE3C-8D8367365A6C}">
      <dgm:prSet phldrT="[Text]" custT="1"/>
      <dgm:spPr/>
      <dgm:t>
        <a:bodyPr/>
        <a:lstStyle/>
        <a:p>
          <a:r>
            <a:rPr lang="de-AT" sz="2800" dirty="0" smtClean="0"/>
            <a:t>Recht:</a:t>
          </a:r>
          <a:br>
            <a:rPr lang="de-AT" sz="2800" dirty="0" smtClean="0"/>
          </a:br>
          <a:r>
            <a:rPr lang="de-AT" sz="2400" dirty="0" smtClean="0"/>
            <a:t>faktisch bedingt durch die Gesellschaft</a:t>
          </a:r>
          <a:endParaRPr lang="de-AT" sz="2400" dirty="0"/>
        </a:p>
      </dgm:t>
    </dgm:pt>
    <dgm:pt modelId="{E9CC96AD-AE0A-4A5E-84B8-FB8BC3643828}" type="parTrans" cxnId="{412A37CC-FA37-427A-A624-64194A32004B}">
      <dgm:prSet/>
      <dgm:spPr/>
      <dgm:t>
        <a:bodyPr/>
        <a:lstStyle/>
        <a:p>
          <a:endParaRPr lang="de-AT"/>
        </a:p>
      </dgm:t>
    </dgm:pt>
    <dgm:pt modelId="{DE32F195-1887-4069-9AB4-E083DB7BE044}" type="sibTrans" cxnId="{412A37CC-FA37-427A-A624-64194A32004B}">
      <dgm:prSet/>
      <dgm:spPr/>
      <dgm:t>
        <a:bodyPr/>
        <a:lstStyle/>
        <a:p>
          <a:endParaRPr lang="de-AT"/>
        </a:p>
      </dgm:t>
    </dgm:pt>
    <dgm:pt modelId="{8B59F16F-53CD-451C-894A-D28AE2C790CD}" type="pres">
      <dgm:prSet presAssocID="{02A9D86D-B074-4B3A-9A11-EB30FCC6C7FB}" presName="diagram" presStyleCnt="0">
        <dgm:presLayoutVars>
          <dgm:dir/>
          <dgm:resizeHandles val="exact"/>
        </dgm:presLayoutVars>
      </dgm:prSet>
      <dgm:spPr/>
      <dgm:t>
        <a:bodyPr/>
        <a:lstStyle/>
        <a:p>
          <a:endParaRPr lang="de-AT"/>
        </a:p>
      </dgm:t>
    </dgm:pt>
    <dgm:pt modelId="{D917DEE9-F3F5-41F3-B9A0-B3BC36BDAD99}" type="pres">
      <dgm:prSet presAssocID="{0EBEE6F8-1A07-4F02-A191-D3E521F35B36}" presName="arrow" presStyleLbl="node1" presStyleIdx="0" presStyleCnt="2">
        <dgm:presLayoutVars>
          <dgm:bulletEnabled val="1"/>
        </dgm:presLayoutVars>
      </dgm:prSet>
      <dgm:spPr/>
      <dgm:t>
        <a:bodyPr/>
        <a:lstStyle/>
        <a:p>
          <a:endParaRPr lang="de-AT"/>
        </a:p>
      </dgm:t>
    </dgm:pt>
    <dgm:pt modelId="{F1BF9FE1-19CB-4544-824C-49063C12D6BD}" type="pres">
      <dgm:prSet presAssocID="{823C745D-F9C2-4CB1-BE3C-8D8367365A6C}" presName="arrow" presStyleLbl="node1" presStyleIdx="1" presStyleCnt="2">
        <dgm:presLayoutVars>
          <dgm:bulletEnabled val="1"/>
        </dgm:presLayoutVars>
      </dgm:prSet>
      <dgm:spPr/>
      <dgm:t>
        <a:bodyPr/>
        <a:lstStyle/>
        <a:p>
          <a:endParaRPr lang="de-AT"/>
        </a:p>
      </dgm:t>
    </dgm:pt>
  </dgm:ptLst>
  <dgm:cxnLst>
    <dgm:cxn modelId="{90EEC473-09B6-455F-8D1E-74B5C9368AE4}" type="presOf" srcId="{0EBEE6F8-1A07-4F02-A191-D3E521F35B36}" destId="{D917DEE9-F3F5-41F3-B9A0-B3BC36BDAD99}" srcOrd="0" destOrd="0" presId="urn:microsoft.com/office/officeart/2005/8/layout/arrow5"/>
    <dgm:cxn modelId="{E26560AB-D242-4FE4-831C-3881F3BB72EF}" type="presOf" srcId="{823C745D-F9C2-4CB1-BE3C-8D8367365A6C}" destId="{F1BF9FE1-19CB-4544-824C-49063C12D6BD}" srcOrd="0" destOrd="0" presId="urn:microsoft.com/office/officeart/2005/8/layout/arrow5"/>
    <dgm:cxn modelId="{017CC9C6-2D49-44FA-BCAF-2BF1F505C69C}" srcId="{02A9D86D-B074-4B3A-9A11-EB30FCC6C7FB}" destId="{0EBEE6F8-1A07-4F02-A191-D3E521F35B36}" srcOrd="0" destOrd="0" parTransId="{01D4FFBF-705D-4EB4-92CE-E7D69EA7E523}" sibTransId="{171CD482-D4ED-4B4C-B925-25FA027E2AE5}"/>
    <dgm:cxn modelId="{412A37CC-FA37-427A-A624-64194A32004B}" srcId="{02A9D86D-B074-4B3A-9A11-EB30FCC6C7FB}" destId="{823C745D-F9C2-4CB1-BE3C-8D8367365A6C}" srcOrd="1" destOrd="0" parTransId="{E9CC96AD-AE0A-4A5E-84B8-FB8BC3643828}" sibTransId="{DE32F195-1887-4069-9AB4-E083DB7BE044}"/>
    <dgm:cxn modelId="{C89EAA1C-F1A5-48D6-9CEC-6E04B198101A}" type="presOf" srcId="{02A9D86D-B074-4B3A-9A11-EB30FCC6C7FB}" destId="{8B59F16F-53CD-451C-894A-D28AE2C790CD}" srcOrd="0" destOrd="0" presId="urn:microsoft.com/office/officeart/2005/8/layout/arrow5"/>
    <dgm:cxn modelId="{A5CB179E-C789-470E-8951-82E93E70CC09}" type="presParOf" srcId="{8B59F16F-53CD-451C-894A-D28AE2C790CD}" destId="{D917DEE9-F3F5-41F3-B9A0-B3BC36BDAD99}" srcOrd="0" destOrd="0" presId="urn:microsoft.com/office/officeart/2005/8/layout/arrow5"/>
    <dgm:cxn modelId="{B4ACE578-F954-4783-BE97-5434F6ABB975}" type="presParOf" srcId="{8B59F16F-53CD-451C-894A-D28AE2C790CD}" destId="{F1BF9FE1-19CB-4544-824C-49063C12D6BD}"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B5F2F-E960-44BC-A4FC-FF51595D61A4}">
      <dsp:nvSpPr>
        <dsp:cNvPr id="0" name=""/>
        <dsp:cNvSpPr/>
      </dsp:nvSpPr>
      <dsp:spPr>
        <a:xfrm>
          <a:off x="2506224" y="2112"/>
          <a:ext cx="2936549" cy="1401149"/>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AT" sz="3600" kern="1200" dirty="0" smtClean="0"/>
            <a:t>Recht</a:t>
          </a:r>
          <a:endParaRPr lang="de-AT" sz="3600" kern="1200" dirty="0"/>
        </a:p>
      </dsp:txBody>
      <dsp:txXfrm>
        <a:off x="2547262" y="43150"/>
        <a:ext cx="2854473" cy="1319073"/>
      </dsp:txXfrm>
    </dsp:sp>
    <dsp:sp modelId="{BB06A347-2D4A-4632-B841-C5E2624F67DE}">
      <dsp:nvSpPr>
        <dsp:cNvPr id="0" name=""/>
        <dsp:cNvSpPr/>
      </dsp:nvSpPr>
      <dsp:spPr>
        <a:xfrm>
          <a:off x="1919444" y="1403261"/>
          <a:ext cx="2055054" cy="560459"/>
        </a:xfrm>
        <a:custGeom>
          <a:avLst/>
          <a:gdLst/>
          <a:ahLst/>
          <a:cxnLst/>
          <a:rect l="0" t="0" r="0" b="0"/>
          <a:pathLst>
            <a:path>
              <a:moveTo>
                <a:pt x="2055054" y="0"/>
              </a:moveTo>
              <a:lnTo>
                <a:pt x="2055054" y="280229"/>
              </a:lnTo>
              <a:lnTo>
                <a:pt x="0" y="280229"/>
              </a:lnTo>
              <a:lnTo>
                <a:pt x="0" y="560459"/>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2E69CFE-2CAA-47E3-923D-595D561D5FDD}">
      <dsp:nvSpPr>
        <dsp:cNvPr id="0" name=""/>
        <dsp:cNvSpPr/>
      </dsp:nvSpPr>
      <dsp:spPr>
        <a:xfrm>
          <a:off x="228659" y="1963720"/>
          <a:ext cx="3381568" cy="1401149"/>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de-AT" sz="2800" kern="1200" dirty="0" smtClean="0"/>
            <a:t>Reale / faktische</a:t>
          </a:r>
          <a:br>
            <a:rPr lang="de-AT" sz="2800" kern="1200" dirty="0" smtClean="0"/>
          </a:br>
          <a:r>
            <a:rPr lang="de-AT" sz="2800" kern="1200" dirty="0" smtClean="0"/>
            <a:t>Dimension</a:t>
          </a:r>
          <a:endParaRPr lang="de-AT" sz="2800" kern="1200" dirty="0"/>
        </a:p>
      </dsp:txBody>
      <dsp:txXfrm>
        <a:off x="269697" y="2004758"/>
        <a:ext cx="3299492" cy="1319073"/>
      </dsp:txXfrm>
    </dsp:sp>
    <dsp:sp modelId="{55177E85-67A3-4597-9A60-B588D4B5CE2E}">
      <dsp:nvSpPr>
        <dsp:cNvPr id="0" name=""/>
        <dsp:cNvSpPr/>
      </dsp:nvSpPr>
      <dsp:spPr>
        <a:xfrm>
          <a:off x="1873724" y="3364870"/>
          <a:ext cx="91440" cy="560459"/>
        </a:xfrm>
        <a:custGeom>
          <a:avLst/>
          <a:gdLst/>
          <a:ahLst/>
          <a:cxnLst/>
          <a:rect l="0" t="0" r="0" b="0"/>
          <a:pathLst>
            <a:path>
              <a:moveTo>
                <a:pt x="45720" y="0"/>
              </a:moveTo>
              <a:lnTo>
                <a:pt x="45720" y="560459"/>
              </a:lnTo>
            </a:path>
          </a:pathLst>
        </a:custGeom>
        <a:noFill/>
        <a:ln w="12700">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75E0ED6-A7D4-419F-8571-1152095768A6}">
      <dsp:nvSpPr>
        <dsp:cNvPr id="0" name=""/>
        <dsp:cNvSpPr/>
      </dsp:nvSpPr>
      <dsp:spPr>
        <a:xfrm>
          <a:off x="221230" y="3925329"/>
          <a:ext cx="3396427" cy="1401149"/>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de-AT" sz="2000" kern="1200" dirty="0" smtClean="0"/>
        </a:p>
        <a:p>
          <a:pPr lvl="0" algn="ctr" defTabSz="889000">
            <a:lnSpc>
              <a:spcPct val="90000"/>
            </a:lnSpc>
            <a:spcBef>
              <a:spcPct val="0"/>
            </a:spcBef>
            <a:spcAft>
              <a:spcPct val="35000"/>
            </a:spcAft>
          </a:pPr>
          <a:r>
            <a:rPr lang="de-AT" sz="2000" kern="1200" dirty="0" smtClean="0"/>
            <a:t>Soziale Wirklichkeit</a:t>
          </a:r>
        </a:p>
        <a:p>
          <a:pPr lvl="0" algn="ctr" defTabSz="889000">
            <a:lnSpc>
              <a:spcPct val="90000"/>
            </a:lnSpc>
            <a:spcBef>
              <a:spcPct val="0"/>
            </a:spcBef>
            <a:spcAft>
              <a:spcPct val="35000"/>
            </a:spcAft>
          </a:pPr>
          <a:r>
            <a:rPr lang="de-AT" sz="2000" kern="1200" dirty="0" smtClean="0"/>
            <a:t>Ordnungsgemäße Gesetzt-</a:t>
          </a:r>
          <a:r>
            <a:rPr lang="de-AT" sz="2000" kern="1200" dirty="0" err="1" smtClean="0"/>
            <a:t>heit</a:t>
          </a:r>
          <a:r>
            <a:rPr lang="de-AT" sz="2000" kern="1200" dirty="0" smtClean="0"/>
            <a:t> der Rechtsnormen</a:t>
          </a:r>
        </a:p>
        <a:p>
          <a:pPr lvl="0" algn="ctr" defTabSz="889000">
            <a:lnSpc>
              <a:spcPct val="90000"/>
            </a:lnSpc>
            <a:spcBef>
              <a:spcPct val="0"/>
            </a:spcBef>
            <a:spcAft>
              <a:spcPct val="35000"/>
            </a:spcAft>
          </a:pPr>
          <a:endParaRPr lang="de-AT" sz="2000" kern="1200" dirty="0"/>
        </a:p>
      </dsp:txBody>
      <dsp:txXfrm>
        <a:off x="262268" y="3966367"/>
        <a:ext cx="3314351" cy="1319073"/>
      </dsp:txXfrm>
    </dsp:sp>
    <dsp:sp modelId="{735CA4EF-E424-4585-A6C1-0FB2BCCDA984}">
      <dsp:nvSpPr>
        <dsp:cNvPr id="0" name=""/>
        <dsp:cNvSpPr/>
      </dsp:nvSpPr>
      <dsp:spPr>
        <a:xfrm>
          <a:off x="3974498" y="1403261"/>
          <a:ext cx="2006042" cy="560459"/>
        </a:xfrm>
        <a:custGeom>
          <a:avLst/>
          <a:gdLst/>
          <a:ahLst/>
          <a:cxnLst/>
          <a:rect l="0" t="0" r="0" b="0"/>
          <a:pathLst>
            <a:path>
              <a:moveTo>
                <a:pt x="0" y="0"/>
              </a:moveTo>
              <a:lnTo>
                <a:pt x="0" y="280229"/>
              </a:lnTo>
              <a:lnTo>
                <a:pt x="2006042" y="280229"/>
              </a:lnTo>
              <a:lnTo>
                <a:pt x="2006042" y="560459"/>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C5F8820-E3B0-4AF7-BE24-73F4FBFFBBF9}">
      <dsp:nvSpPr>
        <dsp:cNvPr id="0" name=""/>
        <dsp:cNvSpPr/>
      </dsp:nvSpPr>
      <dsp:spPr>
        <a:xfrm>
          <a:off x="4240745" y="1963720"/>
          <a:ext cx="3479592" cy="1401149"/>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de-AT" sz="2800" kern="1200" dirty="0" smtClean="0"/>
            <a:t>Ideale / kritische</a:t>
          </a:r>
          <a:br>
            <a:rPr lang="de-AT" sz="2800" kern="1200" dirty="0" smtClean="0"/>
          </a:br>
          <a:r>
            <a:rPr lang="de-AT" sz="2800" kern="1200" dirty="0" smtClean="0"/>
            <a:t>Dimension</a:t>
          </a:r>
          <a:endParaRPr lang="de-AT" sz="2800" kern="1200" dirty="0"/>
        </a:p>
      </dsp:txBody>
      <dsp:txXfrm>
        <a:off x="4281783" y="2004758"/>
        <a:ext cx="3397516" cy="1319073"/>
      </dsp:txXfrm>
    </dsp:sp>
    <dsp:sp modelId="{F73DE679-2200-4850-ACF8-935ABBAB9B34}">
      <dsp:nvSpPr>
        <dsp:cNvPr id="0" name=""/>
        <dsp:cNvSpPr/>
      </dsp:nvSpPr>
      <dsp:spPr>
        <a:xfrm>
          <a:off x="5934821" y="3364870"/>
          <a:ext cx="91440" cy="560459"/>
        </a:xfrm>
        <a:custGeom>
          <a:avLst/>
          <a:gdLst/>
          <a:ahLst/>
          <a:cxnLst/>
          <a:rect l="0" t="0" r="0" b="0"/>
          <a:pathLst>
            <a:path>
              <a:moveTo>
                <a:pt x="45720" y="0"/>
              </a:moveTo>
              <a:lnTo>
                <a:pt x="45720" y="560459"/>
              </a:lnTo>
            </a:path>
          </a:pathLst>
        </a:custGeom>
        <a:noFill/>
        <a:ln w="12700">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EFC768C-DBE4-43DF-90BA-4EF7E39B346D}">
      <dsp:nvSpPr>
        <dsp:cNvPr id="0" name=""/>
        <dsp:cNvSpPr/>
      </dsp:nvSpPr>
      <dsp:spPr>
        <a:xfrm>
          <a:off x="4262434" y="3925329"/>
          <a:ext cx="3436212" cy="1401149"/>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kern="1200" dirty="0" smtClean="0"/>
            <a:t>Moralische Richtigkeit</a:t>
          </a:r>
          <a:endParaRPr lang="de-AT" sz="2000" kern="1200" dirty="0"/>
        </a:p>
      </dsp:txBody>
      <dsp:txXfrm>
        <a:off x="4303472" y="3966367"/>
        <a:ext cx="3354136" cy="13190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2C5A7-1412-4BE0-ACB4-BDDE974D5C9C}">
      <dsp:nvSpPr>
        <dsp:cNvPr id="0" name=""/>
        <dsp:cNvSpPr/>
      </dsp:nvSpPr>
      <dsp:spPr>
        <a:xfrm rot="16200000">
          <a:off x="342" y="304031"/>
          <a:ext cx="3917900" cy="3917900"/>
        </a:xfrm>
        <a:prstGeom prst="up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kern="1200" dirty="0" smtClean="0"/>
            <a:t>Was als Recht in einer Gesellschaft faktisch gelebt wird</a:t>
          </a:r>
          <a:endParaRPr lang="de-AT" sz="2400" kern="1200" dirty="0"/>
        </a:p>
      </dsp:txBody>
      <dsp:txXfrm rot="5400000">
        <a:off x="685976" y="1283506"/>
        <a:ext cx="3232267" cy="1958950"/>
      </dsp:txXfrm>
    </dsp:sp>
    <dsp:sp modelId="{D816435F-2B4A-46E3-9E1E-A439BFD503DB}">
      <dsp:nvSpPr>
        <dsp:cNvPr id="0" name=""/>
        <dsp:cNvSpPr/>
      </dsp:nvSpPr>
      <dsp:spPr>
        <a:xfrm rot="5400000">
          <a:off x="4311357" y="304031"/>
          <a:ext cx="3917900" cy="3917900"/>
        </a:xfrm>
        <a:prstGeom prst="up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kern="1200" dirty="0" smtClean="0"/>
            <a:t>Was normativ als Recht für diese Gesell-</a:t>
          </a:r>
          <a:r>
            <a:rPr lang="de-AT" sz="2400" kern="1200" dirty="0" err="1" smtClean="0"/>
            <a:t>schaft</a:t>
          </a:r>
          <a:r>
            <a:rPr lang="de-AT" sz="2400" kern="1200" dirty="0" smtClean="0"/>
            <a:t> gesetzt ist</a:t>
          </a:r>
          <a:endParaRPr lang="de-AT" sz="2400" kern="1200" dirty="0"/>
        </a:p>
      </dsp:txBody>
      <dsp:txXfrm rot="-5400000">
        <a:off x="4311358" y="1283506"/>
        <a:ext cx="3232267" cy="19589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2C5A7-1412-4BE0-ACB4-BDDE974D5C9C}">
      <dsp:nvSpPr>
        <dsp:cNvPr id="0" name=""/>
        <dsp:cNvSpPr/>
      </dsp:nvSpPr>
      <dsp:spPr>
        <a:xfrm rot="16200000">
          <a:off x="342" y="304031"/>
          <a:ext cx="3917900" cy="3917900"/>
        </a:xfrm>
        <a:prstGeom prst="up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kern="1200" dirty="0" smtClean="0"/>
            <a:t>Gesellschaftliches Bewusstsein der betroffenen Laien</a:t>
          </a:r>
          <a:endParaRPr lang="de-AT" sz="2400" kern="1200" dirty="0"/>
        </a:p>
      </dsp:txBody>
      <dsp:txXfrm rot="5400000">
        <a:off x="685976" y="1283506"/>
        <a:ext cx="3232267" cy="1958950"/>
      </dsp:txXfrm>
    </dsp:sp>
    <dsp:sp modelId="{D816435F-2B4A-46E3-9E1E-A439BFD503DB}">
      <dsp:nvSpPr>
        <dsp:cNvPr id="0" name=""/>
        <dsp:cNvSpPr/>
      </dsp:nvSpPr>
      <dsp:spPr>
        <a:xfrm rot="5400000">
          <a:off x="4311357" y="304031"/>
          <a:ext cx="3917900" cy="3917900"/>
        </a:xfrm>
        <a:prstGeom prst="up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kern="1200" dirty="0" smtClean="0"/>
            <a:t>Rechtliches Bewusstsein der zuständigen Juristen</a:t>
          </a:r>
          <a:endParaRPr lang="de-AT" sz="2400" kern="1200" dirty="0"/>
        </a:p>
      </dsp:txBody>
      <dsp:txXfrm rot="-5400000">
        <a:off x="4311358" y="1283506"/>
        <a:ext cx="3232267" cy="19589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59CFF-03A7-4A83-A353-0A7478A83B5B}">
      <dsp:nvSpPr>
        <dsp:cNvPr id="0" name=""/>
        <dsp:cNvSpPr/>
      </dsp:nvSpPr>
      <dsp:spPr>
        <a:xfrm>
          <a:off x="1387063" y="2680729"/>
          <a:ext cx="666947" cy="1906291"/>
        </a:xfrm>
        <a:custGeom>
          <a:avLst/>
          <a:gdLst/>
          <a:ahLst/>
          <a:cxnLst/>
          <a:rect l="0" t="0" r="0" b="0"/>
          <a:pathLst>
            <a:path>
              <a:moveTo>
                <a:pt x="0" y="0"/>
              </a:moveTo>
              <a:lnTo>
                <a:pt x="333473" y="0"/>
              </a:lnTo>
              <a:lnTo>
                <a:pt x="333473" y="1906291"/>
              </a:lnTo>
              <a:lnTo>
                <a:pt x="666947" y="1906291"/>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de-AT" sz="700" kern="1200"/>
        </a:p>
      </dsp:txBody>
      <dsp:txXfrm>
        <a:off x="1670047" y="3583385"/>
        <a:ext cx="100979" cy="100979"/>
      </dsp:txXfrm>
    </dsp:sp>
    <dsp:sp modelId="{F38D07EC-68C8-441C-8DB5-FC387D146840}">
      <dsp:nvSpPr>
        <dsp:cNvPr id="0" name=""/>
        <dsp:cNvSpPr/>
      </dsp:nvSpPr>
      <dsp:spPr>
        <a:xfrm>
          <a:off x="1387063" y="2680729"/>
          <a:ext cx="666947" cy="635430"/>
        </a:xfrm>
        <a:custGeom>
          <a:avLst/>
          <a:gdLst/>
          <a:ahLst/>
          <a:cxnLst/>
          <a:rect l="0" t="0" r="0" b="0"/>
          <a:pathLst>
            <a:path>
              <a:moveTo>
                <a:pt x="0" y="0"/>
              </a:moveTo>
              <a:lnTo>
                <a:pt x="333473" y="0"/>
              </a:lnTo>
              <a:lnTo>
                <a:pt x="333473" y="635430"/>
              </a:lnTo>
              <a:lnTo>
                <a:pt x="666947" y="63543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697508" y="2975414"/>
        <a:ext cx="46059" cy="46059"/>
      </dsp:txXfrm>
    </dsp:sp>
    <dsp:sp modelId="{5D57BBFF-72CC-49F3-949F-3695BC8F1F53}">
      <dsp:nvSpPr>
        <dsp:cNvPr id="0" name=""/>
        <dsp:cNvSpPr/>
      </dsp:nvSpPr>
      <dsp:spPr>
        <a:xfrm>
          <a:off x="1387063" y="2045299"/>
          <a:ext cx="666947" cy="635430"/>
        </a:xfrm>
        <a:custGeom>
          <a:avLst/>
          <a:gdLst/>
          <a:ahLst/>
          <a:cxnLst/>
          <a:rect l="0" t="0" r="0" b="0"/>
          <a:pathLst>
            <a:path>
              <a:moveTo>
                <a:pt x="0" y="635430"/>
              </a:moveTo>
              <a:lnTo>
                <a:pt x="333473" y="635430"/>
              </a:lnTo>
              <a:lnTo>
                <a:pt x="333473" y="0"/>
              </a:lnTo>
              <a:lnTo>
                <a:pt x="666947" y="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697508" y="2339984"/>
        <a:ext cx="46059" cy="46059"/>
      </dsp:txXfrm>
    </dsp:sp>
    <dsp:sp modelId="{334726C8-7F57-428A-B09F-66F4A915A652}">
      <dsp:nvSpPr>
        <dsp:cNvPr id="0" name=""/>
        <dsp:cNvSpPr/>
      </dsp:nvSpPr>
      <dsp:spPr>
        <a:xfrm>
          <a:off x="1387063" y="774438"/>
          <a:ext cx="666947" cy="1906291"/>
        </a:xfrm>
        <a:custGeom>
          <a:avLst/>
          <a:gdLst/>
          <a:ahLst/>
          <a:cxnLst/>
          <a:rect l="0" t="0" r="0" b="0"/>
          <a:pathLst>
            <a:path>
              <a:moveTo>
                <a:pt x="0" y="1906291"/>
              </a:moveTo>
              <a:lnTo>
                <a:pt x="333473" y="1906291"/>
              </a:lnTo>
              <a:lnTo>
                <a:pt x="333473" y="0"/>
              </a:lnTo>
              <a:lnTo>
                <a:pt x="666947" y="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de-AT" sz="700" kern="1200"/>
        </a:p>
      </dsp:txBody>
      <dsp:txXfrm>
        <a:off x="1670047" y="1677094"/>
        <a:ext cx="100979" cy="100979"/>
      </dsp:txXfrm>
    </dsp:sp>
    <dsp:sp modelId="{1B99CEEB-150F-4CF6-B507-72EBC1AC76BD}">
      <dsp:nvSpPr>
        <dsp:cNvPr id="0" name=""/>
        <dsp:cNvSpPr/>
      </dsp:nvSpPr>
      <dsp:spPr>
        <a:xfrm rot="16200000">
          <a:off x="-1796776" y="2172385"/>
          <a:ext cx="5350992" cy="1016688"/>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de-AT" sz="2800" kern="1200" dirty="0" smtClean="0"/>
            <a:t>Arten der Gerechtigkeit</a:t>
          </a:r>
          <a:endParaRPr lang="de-AT" sz="2800" kern="1200" dirty="0"/>
        </a:p>
      </dsp:txBody>
      <dsp:txXfrm>
        <a:off x="-1796776" y="2172385"/>
        <a:ext cx="5350992" cy="1016688"/>
      </dsp:txXfrm>
    </dsp:sp>
    <dsp:sp modelId="{24A25379-0135-4283-B897-DA290F88904E}">
      <dsp:nvSpPr>
        <dsp:cNvPr id="0" name=""/>
        <dsp:cNvSpPr/>
      </dsp:nvSpPr>
      <dsp:spPr>
        <a:xfrm>
          <a:off x="2054011" y="266094"/>
          <a:ext cx="5790573" cy="1016688"/>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Austeilende Gerechtigkeit,</a:t>
          </a:r>
          <a:br>
            <a:rPr lang="de-AT" sz="2000" kern="1200" dirty="0" smtClean="0"/>
          </a:br>
          <a:r>
            <a:rPr lang="de-AT" sz="2000" kern="1200" dirty="0" smtClean="0"/>
            <a:t>die jedem gewährt, was ihm zusteht.</a:t>
          </a:r>
          <a:endParaRPr lang="de-AT" sz="2000" kern="1200" dirty="0"/>
        </a:p>
      </dsp:txBody>
      <dsp:txXfrm>
        <a:off x="2054011" y="266094"/>
        <a:ext cx="5790573" cy="1016688"/>
      </dsp:txXfrm>
    </dsp:sp>
    <dsp:sp modelId="{0518B8F9-4B79-4A16-BB68-BFF0913E54CF}">
      <dsp:nvSpPr>
        <dsp:cNvPr id="0" name=""/>
        <dsp:cNvSpPr/>
      </dsp:nvSpPr>
      <dsp:spPr>
        <a:xfrm>
          <a:off x="2054011" y="1536954"/>
          <a:ext cx="5778234" cy="1016688"/>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Ausgleichende Gerechtigkeit,</a:t>
          </a:r>
          <a:br>
            <a:rPr lang="de-AT" sz="2000" kern="1200" dirty="0" smtClean="0"/>
          </a:br>
          <a:r>
            <a:rPr lang="de-AT" sz="2000" kern="1200" dirty="0" smtClean="0"/>
            <a:t>die das Gleichgewicht wieder herstellt, wenn es gestört wird.</a:t>
          </a:r>
          <a:endParaRPr lang="de-AT" sz="2000" kern="1200" dirty="0"/>
        </a:p>
      </dsp:txBody>
      <dsp:txXfrm>
        <a:off x="2054011" y="1536954"/>
        <a:ext cx="5778234" cy="1016688"/>
      </dsp:txXfrm>
    </dsp:sp>
    <dsp:sp modelId="{EE1FBB89-18C2-49F2-B88C-25BE1A334B83}">
      <dsp:nvSpPr>
        <dsp:cNvPr id="0" name=""/>
        <dsp:cNvSpPr/>
      </dsp:nvSpPr>
      <dsp:spPr>
        <a:xfrm>
          <a:off x="2054011" y="2807815"/>
          <a:ext cx="5805212" cy="1016688"/>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Beschützende Gerechtigkeit,</a:t>
          </a:r>
          <a:br>
            <a:rPr lang="de-AT" sz="2000" kern="1200" dirty="0" smtClean="0"/>
          </a:br>
          <a:r>
            <a:rPr lang="de-AT" sz="2000" kern="1200" dirty="0" smtClean="0"/>
            <a:t>die Schutzbedürftigen Gerechtigkeit gewährt.</a:t>
          </a:r>
          <a:endParaRPr lang="de-AT" sz="2000" kern="1200" dirty="0"/>
        </a:p>
      </dsp:txBody>
      <dsp:txXfrm>
        <a:off x="2054011" y="2807815"/>
        <a:ext cx="5805212" cy="1016688"/>
      </dsp:txXfrm>
    </dsp:sp>
    <dsp:sp modelId="{17C66C7A-2B95-4A31-A78D-A42EBA0BC05B}">
      <dsp:nvSpPr>
        <dsp:cNvPr id="0" name=""/>
        <dsp:cNvSpPr/>
      </dsp:nvSpPr>
      <dsp:spPr>
        <a:xfrm>
          <a:off x="2054011" y="4078676"/>
          <a:ext cx="5790673" cy="1016688"/>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kern="1200" dirty="0" smtClean="0"/>
            <a:t>ἐπιείκεια</a:t>
          </a:r>
          <a:r>
            <a:rPr lang="de-AT" sz="2000" kern="1200" dirty="0" smtClean="0"/>
            <a:t> (</a:t>
          </a:r>
          <a:r>
            <a:rPr lang="de-AT" sz="2000" kern="1200" dirty="0" err="1" smtClean="0"/>
            <a:t>Epikie</a:t>
          </a:r>
          <a:r>
            <a:rPr lang="de-AT" sz="2000" kern="1200" dirty="0" smtClean="0"/>
            <a:t>, „Billigkeit“)</a:t>
          </a:r>
          <a:br>
            <a:rPr lang="de-AT" sz="2000" kern="1200" dirty="0" smtClean="0"/>
          </a:br>
          <a:r>
            <a:rPr lang="de-AT" sz="1800" kern="1200" dirty="0" smtClean="0"/>
            <a:t>„Sie ist ein Recht, nicht dem Gesetze nach, sondern</a:t>
          </a:r>
          <a:br>
            <a:rPr lang="de-AT" sz="1800" kern="1200" dirty="0" smtClean="0"/>
          </a:br>
          <a:r>
            <a:rPr lang="de-AT" sz="1800" kern="1200" dirty="0" smtClean="0"/>
            <a:t>als Korrektur des gesetzlich Gerechten.“</a:t>
          </a:r>
          <a:endParaRPr lang="de-AT" sz="1800" kern="1200" dirty="0"/>
        </a:p>
      </dsp:txBody>
      <dsp:txXfrm>
        <a:off x="2054011" y="4078676"/>
        <a:ext cx="5790673" cy="101668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271CC-A097-41EA-A358-06D705C539ED}">
      <dsp:nvSpPr>
        <dsp:cNvPr id="0" name=""/>
        <dsp:cNvSpPr/>
      </dsp:nvSpPr>
      <dsp:spPr>
        <a:xfrm>
          <a:off x="1373426" y="0"/>
          <a:ext cx="4525963" cy="4525963"/>
        </a:xfrm>
        <a:prstGeom prst="triangle">
          <a:avLst/>
        </a:prstGeom>
        <a:solidFill>
          <a:schemeClr val="accent1">
            <a:hueOff val="0"/>
            <a:satOff val="0"/>
            <a:lumOff val="0"/>
            <a:alphaOff val="0"/>
          </a:schemeClr>
        </a:solidFill>
        <a:ln w="127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7F17D4-85BF-49FB-973C-29A658E1BC47}">
      <dsp:nvSpPr>
        <dsp:cNvPr id="0" name=""/>
        <dsp:cNvSpPr/>
      </dsp:nvSpPr>
      <dsp:spPr>
        <a:xfrm>
          <a:off x="3363593" y="455329"/>
          <a:ext cx="3487505" cy="1002430"/>
        </a:xfrm>
        <a:prstGeom prst="roundRect">
          <a:avLst/>
        </a:prstGeom>
        <a:solidFill>
          <a:schemeClr val="lt1">
            <a:alpha val="90000"/>
            <a:hueOff val="0"/>
            <a:satOff val="0"/>
            <a:lumOff val="0"/>
            <a:alphaOff val="0"/>
          </a:schemeClr>
        </a:solidFill>
        <a:ln w="12700">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AT" sz="1800" kern="1200" dirty="0" smtClean="0"/>
            <a:t>Veränderung durch </a:t>
          </a:r>
          <a:br>
            <a:rPr lang="de-AT" sz="1800" kern="1200" dirty="0" smtClean="0"/>
          </a:br>
          <a:r>
            <a:rPr lang="de-AT" sz="1800" i="1" kern="1200" dirty="0" err="1" smtClean="0"/>
            <a:t>social</a:t>
          </a:r>
          <a:r>
            <a:rPr lang="de-AT" sz="1800" i="1" kern="1200" dirty="0" smtClean="0"/>
            <a:t> </a:t>
          </a:r>
          <a:r>
            <a:rPr lang="de-AT" sz="1800" i="1" kern="1200" dirty="0" err="1" smtClean="0"/>
            <a:t>engineering</a:t>
          </a:r>
          <a:endParaRPr lang="de-AT" sz="1800" kern="1200" dirty="0"/>
        </a:p>
      </dsp:txBody>
      <dsp:txXfrm>
        <a:off x="3412528" y="504264"/>
        <a:ext cx="3389635" cy="904560"/>
      </dsp:txXfrm>
    </dsp:sp>
    <dsp:sp modelId="{5E1B886F-126C-4473-A847-F586CC62EF11}">
      <dsp:nvSpPr>
        <dsp:cNvPr id="0" name=""/>
        <dsp:cNvSpPr/>
      </dsp:nvSpPr>
      <dsp:spPr>
        <a:xfrm>
          <a:off x="3363593" y="1583063"/>
          <a:ext cx="3487505" cy="1002430"/>
        </a:xfrm>
        <a:prstGeom prst="roundRect">
          <a:avLst/>
        </a:prstGeom>
        <a:solidFill>
          <a:schemeClr val="lt1">
            <a:alpha val="90000"/>
            <a:hueOff val="0"/>
            <a:satOff val="0"/>
            <a:lumOff val="0"/>
            <a:alphaOff val="0"/>
          </a:schemeClr>
        </a:solidFill>
        <a:ln w="12700">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AT" sz="1800" kern="1200" dirty="0" smtClean="0"/>
            <a:t>Schulreformen können nur bedingt zur Problemlösung beitragen</a:t>
          </a:r>
          <a:endParaRPr lang="de-AT" sz="1800" kern="1200" dirty="0"/>
        </a:p>
      </dsp:txBody>
      <dsp:txXfrm>
        <a:off x="3412528" y="1631998"/>
        <a:ext cx="3389635" cy="904560"/>
      </dsp:txXfrm>
    </dsp:sp>
    <dsp:sp modelId="{512BD37E-3D8D-4322-BA36-524F50D9AAF2}">
      <dsp:nvSpPr>
        <dsp:cNvPr id="0" name=""/>
        <dsp:cNvSpPr/>
      </dsp:nvSpPr>
      <dsp:spPr>
        <a:xfrm>
          <a:off x="3358518" y="2710797"/>
          <a:ext cx="3497655" cy="1234532"/>
        </a:xfrm>
        <a:prstGeom prst="roundRect">
          <a:avLst/>
        </a:prstGeom>
        <a:solidFill>
          <a:schemeClr val="lt1">
            <a:alpha val="90000"/>
            <a:hueOff val="0"/>
            <a:satOff val="0"/>
            <a:lumOff val="0"/>
            <a:alphaOff val="0"/>
          </a:schemeClr>
        </a:solidFill>
        <a:ln w="12700">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AT" sz="1800" kern="1200" dirty="0" smtClean="0"/>
            <a:t>Zu vermeiden sind:</a:t>
          </a:r>
          <a:br>
            <a:rPr lang="de-AT" sz="1800" kern="1200" dirty="0" smtClean="0"/>
          </a:br>
          <a:r>
            <a:rPr lang="de-AT" sz="1600" kern="1200" dirty="0" smtClean="0"/>
            <a:t>Schulen als Sammelbecken für Bildungsverlierer</a:t>
          </a:r>
          <a:br>
            <a:rPr lang="de-AT" sz="1600" kern="1200" dirty="0" smtClean="0"/>
          </a:br>
          <a:r>
            <a:rPr lang="de-AT" sz="1600" kern="1200" dirty="0" smtClean="0"/>
            <a:t>Undifferenzierte Sammelschulen für alle</a:t>
          </a:r>
          <a:endParaRPr lang="de-AT" sz="1600" kern="1200" dirty="0"/>
        </a:p>
      </dsp:txBody>
      <dsp:txXfrm>
        <a:off x="3418783" y="2771062"/>
        <a:ext cx="3377125" cy="111400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AB0B6-07E8-47FB-90AB-2611D94BC494}">
      <dsp:nvSpPr>
        <dsp:cNvPr id="0" name=""/>
        <dsp:cNvSpPr/>
      </dsp:nvSpPr>
      <dsp:spPr>
        <a:xfrm>
          <a:off x="1445428" y="0"/>
          <a:ext cx="4525963" cy="4525963"/>
        </a:xfrm>
        <a:prstGeom prst="triangle">
          <a:avLst/>
        </a:prstGeom>
        <a:solidFill>
          <a:schemeClr val="accent1">
            <a:hueOff val="0"/>
            <a:satOff val="0"/>
            <a:lumOff val="0"/>
            <a:alphaOff val="0"/>
          </a:schemeClr>
        </a:solidFill>
        <a:ln w="127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AFD0DB-9E4A-4508-ADA3-D6C24AC108EA}">
      <dsp:nvSpPr>
        <dsp:cNvPr id="0" name=""/>
        <dsp:cNvSpPr/>
      </dsp:nvSpPr>
      <dsp:spPr>
        <a:xfrm>
          <a:off x="3579600" y="453038"/>
          <a:ext cx="3199496" cy="1608838"/>
        </a:xfrm>
        <a:prstGeom prst="roundRect">
          <a:avLst/>
        </a:prstGeom>
        <a:solidFill>
          <a:schemeClr val="lt1">
            <a:alpha val="90000"/>
            <a:hueOff val="0"/>
            <a:satOff val="0"/>
            <a:lumOff val="0"/>
            <a:alphaOff val="0"/>
          </a:schemeClr>
        </a:solidFill>
        <a:ln w="12700">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kern="1200" dirty="0" smtClean="0"/>
            <a:t>Konsequente Ausrichtung schulischer Erziehung an Art 14 </a:t>
          </a:r>
          <a:r>
            <a:rPr lang="de-AT" sz="2000" kern="1200" dirty="0" err="1" smtClean="0"/>
            <a:t>Abs</a:t>
          </a:r>
          <a:r>
            <a:rPr lang="de-AT" sz="2000" kern="1200" dirty="0" smtClean="0"/>
            <a:t> 5a B-VG</a:t>
          </a:r>
          <a:endParaRPr lang="de-AT" sz="2000" kern="1200" dirty="0"/>
        </a:p>
      </dsp:txBody>
      <dsp:txXfrm>
        <a:off x="3658137" y="531575"/>
        <a:ext cx="3042422" cy="1451764"/>
      </dsp:txXfrm>
    </dsp:sp>
    <dsp:sp modelId="{9F13E895-5AE7-4B01-91A2-FB47DADA85E2}">
      <dsp:nvSpPr>
        <dsp:cNvPr id="0" name=""/>
        <dsp:cNvSpPr/>
      </dsp:nvSpPr>
      <dsp:spPr>
        <a:xfrm>
          <a:off x="3574525" y="2262981"/>
          <a:ext cx="3209645" cy="1608838"/>
        </a:xfrm>
        <a:prstGeom prst="roundRect">
          <a:avLst/>
        </a:prstGeom>
        <a:solidFill>
          <a:schemeClr val="lt1">
            <a:alpha val="90000"/>
            <a:hueOff val="0"/>
            <a:satOff val="0"/>
            <a:lumOff val="0"/>
            <a:alphaOff val="0"/>
          </a:schemeClr>
        </a:solidFill>
        <a:ln w="12700">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kern="1200" dirty="0" smtClean="0"/>
            <a:t>Konsequente Umsetzung</a:t>
          </a:r>
          <a:br>
            <a:rPr lang="de-AT" sz="2000" kern="1200" dirty="0" smtClean="0"/>
          </a:br>
          <a:r>
            <a:rPr lang="de-AT" sz="2000" kern="1200" dirty="0" smtClean="0"/>
            <a:t>von Art 2  1. ZPEMRK</a:t>
          </a:r>
          <a:endParaRPr lang="de-AT" sz="2200" kern="1200" dirty="0"/>
        </a:p>
      </dsp:txBody>
      <dsp:txXfrm>
        <a:off x="3653062" y="2341518"/>
        <a:ext cx="3052571" cy="145176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489DD-76F3-4D72-AB0D-A0EF83C168BE}">
      <dsp:nvSpPr>
        <dsp:cNvPr id="0" name=""/>
        <dsp:cNvSpPr/>
      </dsp:nvSpPr>
      <dsp:spPr>
        <a:xfrm>
          <a:off x="0" y="0"/>
          <a:ext cx="4525963" cy="4525963"/>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45A476C-2296-4E40-B370-13A4647A6CCC}">
      <dsp:nvSpPr>
        <dsp:cNvPr id="0" name=""/>
        <dsp:cNvSpPr/>
      </dsp:nvSpPr>
      <dsp:spPr>
        <a:xfrm>
          <a:off x="2262981" y="0"/>
          <a:ext cx="5966618" cy="4525963"/>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„Vor dem Gesetz steht ein Türhüter. Zu diesem Türhüter kommt ein Mann vom Lande und bittet um Eintritt in das Gesetz. Aber der Türhüter sagt, dass er ihm jetzt den Eintritt nicht gewähren könne. Der Mann überlegt und fragt dann, ob er also später werde eintreten dürfen.</a:t>
          </a:r>
          <a:endParaRPr lang="de-AT" sz="1800" kern="1200" dirty="0"/>
        </a:p>
      </dsp:txBody>
      <dsp:txXfrm>
        <a:off x="2262981" y="0"/>
        <a:ext cx="5966618" cy="2149832"/>
      </dsp:txXfrm>
    </dsp:sp>
    <dsp:sp modelId="{96BA6812-0709-4CA2-A998-1DD3B06CB284}">
      <dsp:nvSpPr>
        <dsp:cNvPr id="0" name=""/>
        <dsp:cNvSpPr/>
      </dsp:nvSpPr>
      <dsp:spPr>
        <a:xfrm>
          <a:off x="1188065" y="2149832"/>
          <a:ext cx="2149832" cy="2149832"/>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7736A08-2B24-47F5-B45E-270F0D357C16}">
      <dsp:nvSpPr>
        <dsp:cNvPr id="0" name=""/>
        <dsp:cNvSpPr/>
      </dsp:nvSpPr>
      <dsp:spPr>
        <a:xfrm>
          <a:off x="2262981" y="2149832"/>
          <a:ext cx="5966618" cy="2149832"/>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‚Es ist möglich‘, sagt der Türhüter, jetzt aber nicht.‘“</a:t>
          </a:r>
          <a:endParaRPr lang="de-AT" sz="1800" kern="1200" dirty="0"/>
        </a:p>
      </dsp:txBody>
      <dsp:txXfrm>
        <a:off x="2262981" y="2149832"/>
        <a:ext cx="5966618" cy="21498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A3786-FD5E-4BBB-BAA9-7A6365694238}">
      <dsp:nvSpPr>
        <dsp:cNvPr id="0" name=""/>
        <dsp:cNvSpPr/>
      </dsp:nvSpPr>
      <dsp:spPr>
        <a:xfrm>
          <a:off x="0" y="0"/>
          <a:ext cx="4525963" cy="4525963"/>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5A4F3AA-4F22-47CA-B567-BDF8CE7DE91D}">
      <dsp:nvSpPr>
        <dsp:cNvPr id="0" name=""/>
        <dsp:cNvSpPr/>
      </dsp:nvSpPr>
      <dsp:spPr>
        <a:xfrm>
          <a:off x="2262981" y="0"/>
          <a:ext cx="5966618" cy="4525963"/>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Der Mann vom Lande versucht, in das Gesetz hineinzukommen. Aber der Türhüter erweist sich als mächtig, und er ist sich seiner Macht auch bewusst und setzt sie ein, um den Mann am Eintreten zu hindern. Dieser denkt, das Gesetz solle doch für jedermann und immer zugänglich sein. Aber es bleibt ihm nichts übrig als zu warten und zu warten, bis ins hohe Alter. Bevor er stirbt, verdichtet sich bei ihm aber eine Frage, die er dem Türhüter stellen will: </a:t>
          </a:r>
          <a:endParaRPr lang="de-AT" sz="1800" kern="1200" dirty="0"/>
        </a:p>
      </dsp:txBody>
      <dsp:txXfrm>
        <a:off x="2262981" y="0"/>
        <a:ext cx="5966618" cy="452596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1E45C-67D7-4024-BB9D-441311957736}">
      <dsp:nvSpPr>
        <dsp:cNvPr id="0" name=""/>
        <dsp:cNvSpPr/>
      </dsp:nvSpPr>
      <dsp:spPr>
        <a:xfrm>
          <a:off x="0" y="0"/>
          <a:ext cx="4525963" cy="4525963"/>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9EECEB1-AB83-4C1D-AC03-49A9A43A80E3}">
      <dsp:nvSpPr>
        <dsp:cNvPr id="0" name=""/>
        <dsp:cNvSpPr/>
      </dsp:nvSpPr>
      <dsp:spPr>
        <a:xfrm>
          <a:off x="2262981" y="0"/>
          <a:ext cx="5966618" cy="4525963"/>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„‚Was willst du denn jetzt noch wissen?‘ fragt der Türhüter, ‚du bist unersättlich.‘</a:t>
          </a:r>
          <a:endParaRPr lang="de-AT" sz="1800" kern="1200" dirty="0"/>
        </a:p>
      </dsp:txBody>
      <dsp:txXfrm>
        <a:off x="2262981" y="0"/>
        <a:ext cx="5966618" cy="961767"/>
      </dsp:txXfrm>
    </dsp:sp>
    <dsp:sp modelId="{775234B9-206E-4A80-A003-1EF01F8E6DDF}">
      <dsp:nvSpPr>
        <dsp:cNvPr id="0" name=""/>
        <dsp:cNvSpPr/>
      </dsp:nvSpPr>
      <dsp:spPr>
        <a:xfrm>
          <a:off x="594032" y="961767"/>
          <a:ext cx="3337897" cy="3337897"/>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8626CD6-8264-4078-944A-D7DC08CEE49A}">
      <dsp:nvSpPr>
        <dsp:cNvPr id="0" name=""/>
        <dsp:cNvSpPr/>
      </dsp:nvSpPr>
      <dsp:spPr>
        <a:xfrm>
          <a:off x="2262981" y="961767"/>
          <a:ext cx="5966618" cy="3337897"/>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‚Alle streben doch nach dem Gesetz‘, sagt der Mann, ‚wieso kommt es, dass in den vielen Jahren niemand außer mir Einlass verlangt hat?‘</a:t>
          </a:r>
          <a:endParaRPr lang="de-AT" sz="1800" kern="1200" dirty="0"/>
        </a:p>
      </dsp:txBody>
      <dsp:txXfrm>
        <a:off x="2262981" y="961767"/>
        <a:ext cx="5966618" cy="961767"/>
      </dsp:txXfrm>
    </dsp:sp>
    <dsp:sp modelId="{ADBA3594-86A2-4614-8037-4248EB85E17C}">
      <dsp:nvSpPr>
        <dsp:cNvPr id="0" name=""/>
        <dsp:cNvSpPr/>
      </dsp:nvSpPr>
      <dsp:spPr>
        <a:xfrm>
          <a:off x="1188065" y="1923534"/>
          <a:ext cx="2149832" cy="2149832"/>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80977BB-8DDE-4EDE-9891-294C27569753}">
      <dsp:nvSpPr>
        <dsp:cNvPr id="0" name=""/>
        <dsp:cNvSpPr/>
      </dsp:nvSpPr>
      <dsp:spPr>
        <a:xfrm>
          <a:off x="2262981" y="1923534"/>
          <a:ext cx="5966618" cy="2149832"/>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Der Türhüter erkennt, dass der Mann schon an seinem Ende ist, und, um sein vergehendes Gehör noch zu erreichen, brüllt er ihn an:</a:t>
          </a:r>
          <a:endParaRPr lang="de-AT" sz="1800" kern="1200" dirty="0"/>
        </a:p>
      </dsp:txBody>
      <dsp:txXfrm>
        <a:off x="2262981" y="1923534"/>
        <a:ext cx="5966618" cy="961767"/>
      </dsp:txXfrm>
    </dsp:sp>
    <dsp:sp modelId="{3185CB88-9FBF-4199-81CD-33855D222EC9}">
      <dsp:nvSpPr>
        <dsp:cNvPr id="0" name=""/>
        <dsp:cNvSpPr/>
      </dsp:nvSpPr>
      <dsp:spPr>
        <a:xfrm>
          <a:off x="1782097" y="2885301"/>
          <a:ext cx="961767" cy="961767"/>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E00492E-46B4-4280-9981-827B341A2F35}">
      <dsp:nvSpPr>
        <dsp:cNvPr id="0" name=""/>
        <dsp:cNvSpPr/>
      </dsp:nvSpPr>
      <dsp:spPr>
        <a:xfrm>
          <a:off x="2262981" y="2885301"/>
          <a:ext cx="5966618" cy="961767"/>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‚Hier konnte niemand sonst Einlass erhalten, denn dieser Eingang war nur für dich bestimmt. Ich gehe jetzt und schließe ihn.‘“</a:t>
          </a:r>
          <a:endParaRPr lang="de-AT" sz="1800" kern="1200" dirty="0"/>
        </a:p>
      </dsp:txBody>
      <dsp:txXfrm>
        <a:off x="2262981" y="2885301"/>
        <a:ext cx="5966618" cy="961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5882B-385D-44FB-A9A2-9D9ECB260E4F}">
      <dsp:nvSpPr>
        <dsp:cNvPr id="0" name=""/>
        <dsp:cNvSpPr/>
      </dsp:nvSpPr>
      <dsp:spPr>
        <a:xfrm>
          <a:off x="2023499" y="58304"/>
          <a:ext cx="1820432" cy="1011351"/>
        </a:xfrm>
        <a:prstGeom prst="roundRect">
          <a:avLst>
            <a:gd name="adj" fmla="val 10000"/>
          </a:avLst>
        </a:prstGeom>
        <a:solidFill>
          <a:schemeClr val="accent1">
            <a:alpha val="90000"/>
            <a:tint val="40000"/>
            <a:hueOff val="0"/>
            <a:satOff val="0"/>
            <a:lumOff val="0"/>
            <a:alphaOff val="0"/>
          </a:schemeClr>
        </a:solidFill>
        <a:ln w="5000">
          <a:solidFill>
            <a:schemeClr val="accent1">
              <a:alpha val="90000"/>
              <a:tint val="40000"/>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de-AT" sz="4400" kern="1200" dirty="0" smtClean="0"/>
            <a:t>Moral</a:t>
          </a:r>
          <a:endParaRPr lang="de-AT" sz="4400" kern="1200" dirty="0"/>
        </a:p>
      </dsp:txBody>
      <dsp:txXfrm>
        <a:off x="2053120" y="87925"/>
        <a:ext cx="1761190" cy="952109"/>
      </dsp:txXfrm>
    </dsp:sp>
    <dsp:sp modelId="{B17D97EC-4B5B-48D3-A6D0-A72031EC46BA}">
      <dsp:nvSpPr>
        <dsp:cNvPr id="0" name=""/>
        <dsp:cNvSpPr/>
      </dsp:nvSpPr>
      <dsp:spPr>
        <a:xfrm>
          <a:off x="4653012" y="58304"/>
          <a:ext cx="1820432" cy="1011351"/>
        </a:xfrm>
        <a:prstGeom prst="roundRect">
          <a:avLst>
            <a:gd name="adj" fmla="val 10000"/>
          </a:avLst>
        </a:prstGeom>
        <a:solidFill>
          <a:schemeClr val="accent1">
            <a:alpha val="90000"/>
            <a:tint val="40000"/>
            <a:hueOff val="0"/>
            <a:satOff val="0"/>
            <a:lumOff val="0"/>
            <a:alphaOff val="0"/>
          </a:schemeClr>
        </a:solidFill>
        <a:ln w="5000">
          <a:solidFill>
            <a:schemeClr val="accent1">
              <a:alpha val="90000"/>
              <a:tint val="40000"/>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de-AT" sz="4400" kern="1200" dirty="0" smtClean="0"/>
            <a:t>Recht</a:t>
          </a:r>
          <a:endParaRPr lang="de-AT" sz="4400" kern="1200" dirty="0"/>
        </a:p>
      </dsp:txBody>
      <dsp:txXfrm>
        <a:off x="4682633" y="87925"/>
        <a:ext cx="1761190" cy="952109"/>
      </dsp:txXfrm>
    </dsp:sp>
    <dsp:sp modelId="{C0C8811D-61C9-439B-A0AA-E911D35DBE3C}">
      <dsp:nvSpPr>
        <dsp:cNvPr id="0" name=""/>
        <dsp:cNvSpPr/>
      </dsp:nvSpPr>
      <dsp:spPr>
        <a:xfrm>
          <a:off x="3752606" y="4356547"/>
          <a:ext cx="758513" cy="758513"/>
        </a:xfrm>
        <a:prstGeom prst="triangle">
          <a:avLst/>
        </a:prstGeom>
        <a:solidFill>
          <a:schemeClr val="accent1">
            <a:alpha val="90000"/>
            <a:tint val="40000"/>
            <a:hueOff val="0"/>
            <a:satOff val="0"/>
            <a:lumOff val="0"/>
            <a:alphaOff val="0"/>
          </a:schemeClr>
        </a:solidFill>
        <a:ln w="5000">
          <a:solidFill>
            <a:schemeClr val="accent1">
              <a:alpha val="90000"/>
              <a:tint val="40000"/>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21BBBBEC-CEDC-4ADC-BF63-812E787E8943}">
      <dsp:nvSpPr>
        <dsp:cNvPr id="0" name=""/>
        <dsp:cNvSpPr/>
      </dsp:nvSpPr>
      <dsp:spPr>
        <a:xfrm rot="240000">
          <a:off x="1855627" y="4031515"/>
          <a:ext cx="4552470" cy="318339"/>
        </a:xfrm>
        <a:prstGeom prst="rect">
          <a:avLst/>
        </a:prstGeom>
        <a:solidFill>
          <a:schemeClr val="accent1">
            <a:alpha val="90000"/>
            <a:tint val="40000"/>
            <a:hueOff val="0"/>
            <a:satOff val="0"/>
            <a:lumOff val="0"/>
            <a:alphaOff val="0"/>
          </a:schemeClr>
        </a:solidFill>
        <a:ln w="5000">
          <a:solidFill>
            <a:schemeClr val="accent1">
              <a:alpha val="90000"/>
              <a:tint val="40000"/>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774BB404-954C-4208-9B2E-E76F64DF6BDC}">
      <dsp:nvSpPr>
        <dsp:cNvPr id="0" name=""/>
        <dsp:cNvSpPr/>
      </dsp:nvSpPr>
      <dsp:spPr>
        <a:xfrm rot="240000">
          <a:off x="4246666" y="3259525"/>
          <a:ext cx="2501040" cy="798378"/>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AT" sz="1400" b="1" kern="1200" dirty="0" smtClean="0"/>
            <a:t>Z.B.: § 879 ABGB;</a:t>
          </a:r>
          <a:br>
            <a:rPr lang="de-AT" sz="1400" b="1" kern="1200" dirty="0" smtClean="0"/>
          </a:br>
          <a:r>
            <a:rPr lang="de-AT" sz="1400" b="1" kern="1200" dirty="0" smtClean="0"/>
            <a:t>§ 1 UWG; Treu und Glauben;</a:t>
          </a:r>
          <a:br>
            <a:rPr lang="de-AT" sz="1400" b="1" kern="1200" dirty="0" smtClean="0"/>
          </a:br>
          <a:r>
            <a:rPr lang="de-AT" sz="1400" b="1" kern="1200" dirty="0" smtClean="0"/>
            <a:t>Grund-/Persönlichkeitsrechte</a:t>
          </a:r>
          <a:endParaRPr lang="de-AT" sz="1400" b="1" kern="1200" dirty="0"/>
        </a:p>
      </dsp:txBody>
      <dsp:txXfrm>
        <a:off x="4285640" y="3298499"/>
        <a:ext cx="2423092" cy="720430"/>
      </dsp:txXfrm>
    </dsp:sp>
    <dsp:sp modelId="{3AA78B41-2DA1-4354-A01A-EF4B55CF6863}">
      <dsp:nvSpPr>
        <dsp:cNvPr id="0" name=""/>
        <dsp:cNvSpPr/>
      </dsp:nvSpPr>
      <dsp:spPr>
        <a:xfrm rot="240000">
          <a:off x="4312970" y="2349270"/>
          <a:ext cx="2499909" cy="798457"/>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AT" sz="1600" b="1" kern="1200" dirty="0" smtClean="0"/>
            <a:t>der Gerechtigkeit</a:t>
          </a:r>
          <a:br>
            <a:rPr lang="de-AT" sz="1600" b="1" kern="1200" dirty="0" smtClean="0"/>
          </a:br>
          <a:r>
            <a:rPr lang="de-AT" sz="1600" b="1" kern="1200" dirty="0" smtClean="0"/>
            <a:t>zu dienen.</a:t>
          </a:r>
          <a:endParaRPr lang="de-AT" sz="1600" b="1" kern="1200" dirty="0"/>
        </a:p>
      </dsp:txBody>
      <dsp:txXfrm>
        <a:off x="4351947" y="2388247"/>
        <a:ext cx="2421955" cy="720503"/>
      </dsp:txXfrm>
    </dsp:sp>
    <dsp:sp modelId="{DB8D9887-47C8-434A-864F-DE2B9F8DF54C}">
      <dsp:nvSpPr>
        <dsp:cNvPr id="0" name=""/>
        <dsp:cNvSpPr/>
      </dsp:nvSpPr>
      <dsp:spPr>
        <a:xfrm rot="240000">
          <a:off x="4388744" y="1458579"/>
          <a:ext cx="2479837" cy="79986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AT" sz="1600" b="1" kern="1200" dirty="0" smtClean="0"/>
            <a:t>Wirklichkeit,</a:t>
          </a:r>
          <a:br>
            <a:rPr lang="de-AT" sz="1600" b="1" kern="1200" dirty="0" smtClean="0"/>
          </a:br>
          <a:r>
            <a:rPr lang="de-AT" sz="1600" b="1" kern="1200" dirty="0" smtClean="0"/>
            <a:t>deren Sinn es ist,</a:t>
          </a:r>
          <a:endParaRPr lang="de-AT" sz="1600" b="1" kern="1200" dirty="0"/>
        </a:p>
      </dsp:txBody>
      <dsp:txXfrm>
        <a:off x="4427790" y="1497625"/>
        <a:ext cx="2401745" cy="721768"/>
      </dsp:txXfrm>
    </dsp:sp>
    <dsp:sp modelId="{14D8B9B6-EE0D-4FD3-B448-FB4A2E6D1E3B}">
      <dsp:nvSpPr>
        <dsp:cNvPr id="0" name=""/>
        <dsp:cNvSpPr/>
      </dsp:nvSpPr>
      <dsp:spPr>
        <a:xfrm rot="240000">
          <a:off x="1658731" y="3076343"/>
          <a:ext cx="2468452" cy="800656"/>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AT" sz="1600" b="1" kern="1200" dirty="0" smtClean="0"/>
            <a:t>die Idee des</a:t>
          </a:r>
          <a:br>
            <a:rPr lang="de-AT" sz="1600" b="1" kern="1200" dirty="0" smtClean="0"/>
          </a:br>
          <a:r>
            <a:rPr lang="de-AT" sz="1600" b="1" kern="1200" dirty="0" smtClean="0"/>
            <a:t>Guten darzustellen.</a:t>
          </a:r>
          <a:endParaRPr lang="de-AT" sz="1600" b="1" kern="1200" dirty="0"/>
        </a:p>
      </dsp:txBody>
      <dsp:txXfrm>
        <a:off x="1697816" y="3115428"/>
        <a:ext cx="2390282" cy="722486"/>
      </dsp:txXfrm>
    </dsp:sp>
    <dsp:sp modelId="{6CED4FA8-1F7F-48E3-B954-C77F2B58C438}">
      <dsp:nvSpPr>
        <dsp:cNvPr id="0" name=""/>
        <dsp:cNvSpPr/>
      </dsp:nvSpPr>
      <dsp:spPr>
        <a:xfrm rot="240000">
          <a:off x="1690439" y="2168506"/>
          <a:ext cx="2536512" cy="795897"/>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AT" sz="1600" b="1" kern="1200" dirty="0" smtClean="0"/>
            <a:t>Wirklichkeit,</a:t>
          </a:r>
          <a:br>
            <a:rPr lang="de-AT" sz="1600" b="1" kern="1200" dirty="0" smtClean="0"/>
          </a:br>
          <a:r>
            <a:rPr lang="de-AT" sz="1600" b="1" kern="1200" dirty="0" smtClean="0"/>
            <a:t>deren Sinn es ist,</a:t>
          </a:r>
          <a:endParaRPr lang="de-AT" sz="1600" b="1" kern="1200" dirty="0"/>
        </a:p>
      </dsp:txBody>
      <dsp:txXfrm>
        <a:off x="1729291" y="2207358"/>
        <a:ext cx="2458808" cy="718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75725E-5003-4FE9-8B1D-547866F003CC}">
      <dsp:nvSpPr>
        <dsp:cNvPr id="0" name=""/>
        <dsp:cNvSpPr/>
      </dsp:nvSpPr>
      <dsp:spPr>
        <a:xfrm>
          <a:off x="1512721" y="2556284"/>
          <a:ext cx="461913" cy="2200428"/>
        </a:xfrm>
        <a:custGeom>
          <a:avLst/>
          <a:gdLst/>
          <a:ahLst/>
          <a:cxnLst/>
          <a:rect l="0" t="0" r="0" b="0"/>
          <a:pathLst>
            <a:path>
              <a:moveTo>
                <a:pt x="0" y="0"/>
              </a:moveTo>
              <a:lnTo>
                <a:pt x="230956" y="0"/>
              </a:lnTo>
              <a:lnTo>
                <a:pt x="230956" y="2200428"/>
              </a:lnTo>
              <a:lnTo>
                <a:pt x="461913" y="2200428"/>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de-AT" sz="800" kern="1200"/>
        </a:p>
      </dsp:txBody>
      <dsp:txXfrm>
        <a:off x="1687468" y="3600288"/>
        <a:ext cx="112419" cy="112419"/>
      </dsp:txXfrm>
    </dsp:sp>
    <dsp:sp modelId="{520C20CA-0916-489E-8AE5-02EE162F2DC0}">
      <dsp:nvSpPr>
        <dsp:cNvPr id="0" name=""/>
        <dsp:cNvSpPr/>
      </dsp:nvSpPr>
      <dsp:spPr>
        <a:xfrm>
          <a:off x="1512721" y="2556284"/>
          <a:ext cx="461913" cy="1320257"/>
        </a:xfrm>
        <a:custGeom>
          <a:avLst/>
          <a:gdLst/>
          <a:ahLst/>
          <a:cxnLst/>
          <a:rect l="0" t="0" r="0" b="0"/>
          <a:pathLst>
            <a:path>
              <a:moveTo>
                <a:pt x="0" y="0"/>
              </a:moveTo>
              <a:lnTo>
                <a:pt x="230956" y="0"/>
              </a:lnTo>
              <a:lnTo>
                <a:pt x="230956" y="1320257"/>
              </a:lnTo>
              <a:lnTo>
                <a:pt x="461913" y="1320257"/>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708709" y="3181444"/>
        <a:ext cx="69936" cy="69936"/>
      </dsp:txXfrm>
    </dsp:sp>
    <dsp:sp modelId="{625FAC2D-8B39-48FA-A45D-F3D6E2978801}">
      <dsp:nvSpPr>
        <dsp:cNvPr id="0" name=""/>
        <dsp:cNvSpPr/>
      </dsp:nvSpPr>
      <dsp:spPr>
        <a:xfrm>
          <a:off x="1512721" y="2556284"/>
          <a:ext cx="461913" cy="440085"/>
        </a:xfrm>
        <a:custGeom>
          <a:avLst/>
          <a:gdLst/>
          <a:ahLst/>
          <a:cxnLst/>
          <a:rect l="0" t="0" r="0" b="0"/>
          <a:pathLst>
            <a:path>
              <a:moveTo>
                <a:pt x="0" y="0"/>
              </a:moveTo>
              <a:lnTo>
                <a:pt x="230956" y="0"/>
              </a:lnTo>
              <a:lnTo>
                <a:pt x="230956" y="440085"/>
              </a:lnTo>
              <a:lnTo>
                <a:pt x="461913" y="440085"/>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727728" y="2760376"/>
        <a:ext cx="31899" cy="31899"/>
      </dsp:txXfrm>
    </dsp:sp>
    <dsp:sp modelId="{F79728A2-88C8-436A-A6C3-411B580E010C}">
      <dsp:nvSpPr>
        <dsp:cNvPr id="0" name=""/>
        <dsp:cNvSpPr/>
      </dsp:nvSpPr>
      <dsp:spPr>
        <a:xfrm>
          <a:off x="1512721" y="2116198"/>
          <a:ext cx="461913" cy="440085"/>
        </a:xfrm>
        <a:custGeom>
          <a:avLst/>
          <a:gdLst/>
          <a:ahLst/>
          <a:cxnLst/>
          <a:rect l="0" t="0" r="0" b="0"/>
          <a:pathLst>
            <a:path>
              <a:moveTo>
                <a:pt x="0" y="440085"/>
              </a:moveTo>
              <a:lnTo>
                <a:pt x="230956" y="440085"/>
              </a:lnTo>
              <a:lnTo>
                <a:pt x="230956" y="0"/>
              </a:lnTo>
              <a:lnTo>
                <a:pt x="461913" y="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727728" y="2320291"/>
        <a:ext cx="31899" cy="31899"/>
      </dsp:txXfrm>
    </dsp:sp>
    <dsp:sp modelId="{4FD0C832-ACFE-44DA-8818-B3B22E037BAD}">
      <dsp:nvSpPr>
        <dsp:cNvPr id="0" name=""/>
        <dsp:cNvSpPr/>
      </dsp:nvSpPr>
      <dsp:spPr>
        <a:xfrm>
          <a:off x="1512721" y="1236026"/>
          <a:ext cx="461913" cy="1320257"/>
        </a:xfrm>
        <a:custGeom>
          <a:avLst/>
          <a:gdLst/>
          <a:ahLst/>
          <a:cxnLst/>
          <a:rect l="0" t="0" r="0" b="0"/>
          <a:pathLst>
            <a:path>
              <a:moveTo>
                <a:pt x="0" y="1320257"/>
              </a:moveTo>
              <a:lnTo>
                <a:pt x="230956" y="1320257"/>
              </a:lnTo>
              <a:lnTo>
                <a:pt x="230956" y="0"/>
              </a:lnTo>
              <a:lnTo>
                <a:pt x="461913" y="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de-AT" sz="500" kern="1200"/>
        </a:p>
      </dsp:txBody>
      <dsp:txXfrm>
        <a:off x="1708709" y="1861187"/>
        <a:ext cx="69936" cy="69936"/>
      </dsp:txXfrm>
    </dsp:sp>
    <dsp:sp modelId="{5908FF41-C60D-449E-BF4A-D5B02156B38C}">
      <dsp:nvSpPr>
        <dsp:cNvPr id="0" name=""/>
        <dsp:cNvSpPr/>
      </dsp:nvSpPr>
      <dsp:spPr>
        <a:xfrm>
          <a:off x="1512721" y="355855"/>
          <a:ext cx="461913" cy="2200428"/>
        </a:xfrm>
        <a:custGeom>
          <a:avLst/>
          <a:gdLst/>
          <a:ahLst/>
          <a:cxnLst/>
          <a:rect l="0" t="0" r="0" b="0"/>
          <a:pathLst>
            <a:path>
              <a:moveTo>
                <a:pt x="0" y="2200428"/>
              </a:moveTo>
              <a:lnTo>
                <a:pt x="230956" y="2200428"/>
              </a:lnTo>
              <a:lnTo>
                <a:pt x="230956" y="0"/>
              </a:lnTo>
              <a:lnTo>
                <a:pt x="461913" y="0"/>
              </a:lnTo>
            </a:path>
          </a:pathLst>
        </a:custGeom>
        <a:noFill/>
        <a:ln w="12700">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de-AT" sz="800" kern="1200"/>
        </a:p>
      </dsp:txBody>
      <dsp:txXfrm>
        <a:off x="1687468" y="1399860"/>
        <a:ext cx="112419" cy="112419"/>
      </dsp:txXfrm>
    </dsp:sp>
    <dsp:sp modelId="{9092F3D5-9AD4-45D8-8BA0-C1FAF690B8C9}">
      <dsp:nvSpPr>
        <dsp:cNvPr id="0" name=""/>
        <dsp:cNvSpPr/>
      </dsp:nvSpPr>
      <dsp:spPr>
        <a:xfrm rot="16200000">
          <a:off x="-1251610" y="2204215"/>
          <a:ext cx="4824525"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de-AT" sz="3200" kern="1200" dirty="0" smtClean="0"/>
            <a:t>Funktionen des Rechts</a:t>
          </a:r>
          <a:endParaRPr lang="de-AT" sz="3200" kern="1200" dirty="0"/>
        </a:p>
      </dsp:txBody>
      <dsp:txXfrm>
        <a:off x="-1251610" y="2204215"/>
        <a:ext cx="4824525" cy="704137"/>
      </dsp:txXfrm>
    </dsp:sp>
    <dsp:sp modelId="{829281C4-5C18-407D-8025-20106456ECD3}">
      <dsp:nvSpPr>
        <dsp:cNvPr id="0" name=""/>
        <dsp:cNvSpPr/>
      </dsp:nvSpPr>
      <dsp:spPr>
        <a:xfrm>
          <a:off x="1974634" y="3786"/>
          <a:ext cx="5446381"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Frieden und Ordnung</a:t>
          </a:r>
          <a:endParaRPr lang="de-AT" sz="2000" kern="1200" dirty="0"/>
        </a:p>
      </dsp:txBody>
      <dsp:txXfrm>
        <a:off x="1974634" y="3786"/>
        <a:ext cx="5446381" cy="704137"/>
      </dsp:txXfrm>
    </dsp:sp>
    <dsp:sp modelId="{E2144AFB-F023-453D-8F0C-8BC50FA474C8}">
      <dsp:nvSpPr>
        <dsp:cNvPr id="0" name=""/>
        <dsp:cNvSpPr/>
      </dsp:nvSpPr>
      <dsp:spPr>
        <a:xfrm>
          <a:off x="1974634" y="883958"/>
          <a:ext cx="5437997"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Konfliktvermeidung</a:t>
          </a:r>
          <a:br>
            <a:rPr lang="de-AT" sz="2000" kern="1200" dirty="0" smtClean="0"/>
          </a:br>
          <a:r>
            <a:rPr lang="de-AT" sz="2000" kern="1200" dirty="0" smtClean="0"/>
            <a:t>Konfliktlösung</a:t>
          </a:r>
          <a:endParaRPr lang="de-AT" sz="2000" kern="1200" dirty="0"/>
        </a:p>
      </dsp:txBody>
      <dsp:txXfrm>
        <a:off x="1974634" y="883958"/>
        <a:ext cx="5437997" cy="704137"/>
      </dsp:txXfrm>
    </dsp:sp>
    <dsp:sp modelId="{BF9EADB4-1FA4-4B65-8E6A-57FAF464F777}">
      <dsp:nvSpPr>
        <dsp:cNvPr id="0" name=""/>
        <dsp:cNvSpPr/>
      </dsp:nvSpPr>
      <dsp:spPr>
        <a:xfrm>
          <a:off x="1974634" y="1764129"/>
          <a:ext cx="5440791"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Herrschafts- und</a:t>
          </a:r>
          <a:br>
            <a:rPr lang="de-AT" sz="2000" kern="1200" dirty="0" smtClean="0"/>
          </a:br>
          <a:r>
            <a:rPr lang="de-AT" sz="2000" kern="1200" dirty="0" smtClean="0"/>
            <a:t>Herrschaftskontrollfunktion</a:t>
          </a:r>
          <a:endParaRPr lang="de-AT" sz="2000" kern="1200" dirty="0"/>
        </a:p>
      </dsp:txBody>
      <dsp:txXfrm>
        <a:off x="1974634" y="1764129"/>
        <a:ext cx="5440791" cy="704137"/>
      </dsp:txXfrm>
    </dsp:sp>
    <dsp:sp modelId="{C0301A97-525C-4715-AB06-51327FA79C12}">
      <dsp:nvSpPr>
        <dsp:cNvPr id="0" name=""/>
        <dsp:cNvSpPr/>
      </dsp:nvSpPr>
      <dsp:spPr>
        <a:xfrm>
          <a:off x="1974634" y="2644301"/>
          <a:ext cx="5446381"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Soziale Integration</a:t>
          </a:r>
          <a:br>
            <a:rPr lang="de-AT" sz="2000" kern="1200" dirty="0" smtClean="0"/>
          </a:br>
          <a:r>
            <a:rPr lang="de-AT" sz="2000" kern="1200" dirty="0" smtClean="0"/>
            <a:t>Verhaltenssteuerung</a:t>
          </a:r>
        </a:p>
      </dsp:txBody>
      <dsp:txXfrm>
        <a:off x="1974634" y="2644301"/>
        <a:ext cx="5446381" cy="704137"/>
      </dsp:txXfrm>
    </dsp:sp>
    <dsp:sp modelId="{CBA03274-BA9A-41BD-A8C5-C51E17778410}">
      <dsp:nvSpPr>
        <dsp:cNvPr id="0" name=""/>
        <dsp:cNvSpPr/>
      </dsp:nvSpPr>
      <dsp:spPr>
        <a:xfrm>
          <a:off x="1974634" y="3524472"/>
          <a:ext cx="5437997"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Teilhabe des gesamten Volkes am Staat</a:t>
          </a:r>
          <a:br>
            <a:rPr lang="de-AT" sz="2000" kern="1200" dirty="0" smtClean="0"/>
          </a:br>
          <a:r>
            <a:rPr lang="de-AT" sz="2000" kern="1200" dirty="0" smtClean="0"/>
            <a:t>Freiheit und Gleichheit</a:t>
          </a:r>
          <a:endParaRPr lang="de-AT" sz="2000" kern="1200" dirty="0"/>
        </a:p>
      </dsp:txBody>
      <dsp:txXfrm>
        <a:off x="1974634" y="3524472"/>
        <a:ext cx="5437997" cy="704137"/>
      </dsp:txXfrm>
    </dsp:sp>
    <dsp:sp modelId="{7E0E1D49-A731-454C-82B8-0AABB67843EE}">
      <dsp:nvSpPr>
        <dsp:cNvPr id="0" name=""/>
        <dsp:cNvSpPr/>
      </dsp:nvSpPr>
      <dsp:spPr>
        <a:xfrm>
          <a:off x="1974634" y="4404643"/>
          <a:ext cx="5437997" cy="704137"/>
        </a:xfrm>
        <a:prstGeom prst="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de-AT" sz="2000" kern="1200" dirty="0" smtClean="0"/>
            <a:t>Gerechtigkeit</a:t>
          </a:r>
          <a:endParaRPr lang="de-AT" sz="2000" kern="1200" dirty="0"/>
        </a:p>
      </dsp:txBody>
      <dsp:txXfrm>
        <a:off x="1974634" y="4404643"/>
        <a:ext cx="5437997" cy="7041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1A1E3-3525-4185-9A83-C8100F49D3B6}">
      <dsp:nvSpPr>
        <dsp:cNvPr id="0" name=""/>
        <dsp:cNvSpPr/>
      </dsp:nvSpPr>
      <dsp:spPr>
        <a:xfrm>
          <a:off x="0" y="0"/>
          <a:ext cx="8064896" cy="4536504"/>
        </a:xfrm>
        <a:prstGeom prst="roundRect">
          <a:avLst>
            <a:gd name="adj" fmla="val 10000"/>
          </a:avLst>
        </a:prstGeom>
        <a:solidFill>
          <a:schemeClr val="accent1">
            <a:hueOff val="0"/>
            <a:satOff val="0"/>
            <a:lumOff val="0"/>
            <a:alphaOff val="0"/>
          </a:schemeClr>
        </a:solidFill>
        <a:ln w="127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b="1" kern="1200" dirty="0" smtClean="0"/>
            <a:t>„Die Gerechtigkeit ist nicht das erschöpfende – wohl aber ist sie das spezifische Rechtsprinzip, dasjenige, das für die Begriffsbestimmung des Rechts maßgeblich ist: </a:t>
          </a:r>
          <a:br>
            <a:rPr lang="de-AT" sz="2400" b="1" kern="1200" dirty="0" smtClean="0"/>
          </a:br>
          <a:r>
            <a:rPr lang="de-AT" sz="2400" b="1" kern="1200" dirty="0" smtClean="0"/>
            <a:t>Recht ist die Wirklichkeit, die den Sinn hat, </a:t>
          </a:r>
          <a:br>
            <a:rPr lang="de-AT" sz="2400" b="1" kern="1200" dirty="0" smtClean="0"/>
          </a:br>
          <a:r>
            <a:rPr lang="de-AT" sz="2400" b="1" kern="1200" dirty="0" smtClean="0"/>
            <a:t>der Gerechtigkeit zu dienen.</a:t>
          </a:r>
          <a:br>
            <a:rPr lang="de-AT" sz="2400" b="1" kern="1200" dirty="0" smtClean="0"/>
          </a:br>
          <a:r>
            <a:rPr lang="de-AT" sz="1500" kern="1200" dirty="0" smtClean="0"/>
            <a:t>(Radbruch, </a:t>
          </a:r>
          <a:r>
            <a:rPr lang="de-AT" sz="1500" kern="1200" dirty="0" err="1" smtClean="0"/>
            <a:t>RPh</a:t>
          </a:r>
          <a:r>
            <a:rPr lang="de-AT" sz="1500" kern="1200" dirty="0" smtClean="0"/>
            <a:t> § 4, 37)</a:t>
          </a:r>
          <a:endParaRPr lang="de-AT" sz="1500" kern="1200" dirty="0"/>
        </a:p>
      </dsp:txBody>
      <dsp:txXfrm>
        <a:off x="0" y="1814601"/>
        <a:ext cx="8064896" cy="1814601"/>
      </dsp:txXfrm>
    </dsp:sp>
    <dsp:sp modelId="{28819DAA-F756-459B-AFBE-8A50024DBE4A}">
      <dsp:nvSpPr>
        <dsp:cNvPr id="0" name=""/>
        <dsp:cNvSpPr/>
      </dsp:nvSpPr>
      <dsp:spPr>
        <a:xfrm>
          <a:off x="3290111" y="164963"/>
          <a:ext cx="1484672" cy="1574163"/>
        </a:xfrm>
        <a:prstGeom prst="ellipse">
          <a:avLst/>
        </a:prstGeom>
        <a:blipFill rotWithShape="1">
          <a:blip xmlns:r="http://schemas.openxmlformats.org/officeDocument/2006/relationships" r:embed="rId1"/>
          <a:stretch>
            <a:fillRect/>
          </a:stretch>
        </a:blipFill>
        <a:ln w="127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91036-3DC9-4334-8606-CDD62A81B432}">
      <dsp:nvSpPr>
        <dsp:cNvPr id="0" name=""/>
        <dsp:cNvSpPr/>
      </dsp:nvSpPr>
      <dsp:spPr>
        <a:xfrm>
          <a:off x="322595" y="3629203"/>
          <a:ext cx="7419704" cy="680475"/>
        </a:xfrm>
        <a:prstGeom prst="leftRightArrow">
          <a:avLst/>
        </a:prstGeom>
        <a:solidFill>
          <a:schemeClr val="accent1">
            <a:tint val="60000"/>
            <a:hueOff val="0"/>
            <a:satOff val="0"/>
            <a:lumOff val="0"/>
            <a:alphaOff val="0"/>
          </a:schemeClr>
        </a:solidFill>
        <a:ln w="127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364479-3AEE-413A-8815-CC9B76E62162}">
      <dsp:nvSpPr>
        <dsp:cNvPr id="0" name=""/>
        <dsp:cNvSpPr/>
      </dsp:nvSpPr>
      <dsp:spPr>
        <a:xfrm>
          <a:off x="0" y="0"/>
          <a:ext cx="8229600" cy="4525963"/>
        </a:xfrm>
        <a:prstGeom prst="roundRect">
          <a:avLst>
            <a:gd name="adj" fmla="val 1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de-AT" sz="2400" b="1" kern="1200" dirty="0" smtClean="0"/>
            <a:t>„</a:t>
          </a:r>
          <a:r>
            <a:rPr lang="de-AT" sz="2400" b="1" kern="1200" dirty="0" err="1" smtClean="0"/>
            <a:t>Remota</a:t>
          </a:r>
          <a:r>
            <a:rPr lang="de-AT" sz="2400" b="1" kern="1200" dirty="0" smtClean="0"/>
            <a:t> </a:t>
          </a:r>
          <a:r>
            <a:rPr lang="de-AT" sz="2400" b="1" kern="1200" dirty="0" err="1" smtClean="0"/>
            <a:t>itaque</a:t>
          </a:r>
          <a:r>
            <a:rPr lang="de-AT" sz="2400" b="1" kern="1200" dirty="0" smtClean="0"/>
            <a:t> </a:t>
          </a:r>
          <a:r>
            <a:rPr lang="de-AT" sz="2400" b="1" kern="1200" dirty="0" err="1" smtClean="0"/>
            <a:t>iustitia</a:t>
          </a:r>
          <a:r>
            <a:rPr lang="de-AT" sz="2400" b="1" kern="1200" dirty="0" smtClean="0"/>
            <a:t> </a:t>
          </a:r>
          <a:r>
            <a:rPr lang="de-AT" sz="2400" b="1" kern="1200" dirty="0" err="1" smtClean="0"/>
            <a:t>quid</a:t>
          </a:r>
          <a:r>
            <a:rPr lang="de-AT" sz="2400" b="1" kern="1200" dirty="0" smtClean="0"/>
            <a:t> </a:t>
          </a:r>
          <a:r>
            <a:rPr lang="de-AT" sz="2400" b="1" kern="1200" dirty="0" err="1" smtClean="0"/>
            <a:t>sunt</a:t>
          </a:r>
          <a:r>
            <a:rPr lang="de-AT" sz="2400" b="1" kern="1200" dirty="0" smtClean="0"/>
            <a:t> </a:t>
          </a:r>
          <a:r>
            <a:rPr lang="de-AT" sz="2400" b="1" kern="1200" dirty="0" err="1" smtClean="0"/>
            <a:t>regna</a:t>
          </a:r>
          <a:r>
            <a:rPr lang="de-AT" sz="2400" b="1" kern="1200" dirty="0" smtClean="0"/>
            <a:t> </a:t>
          </a:r>
          <a:r>
            <a:rPr lang="de-AT" sz="2400" b="1" kern="1200" dirty="0" err="1" smtClean="0"/>
            <a:t>nisi</a:t>
          </a:r>
          <a:r>
            <a:rPr lang="de-AT" sz="2400" b="1" kern="1200" dirty="0" smtClean="0"/>
            <a:t> </a:t>
          </a:r>
          <a:r>
            <a:rPr lang="de-AT" sz="2400" b="1" kern="1200" dirty="0" err="1" smtClean="0"/>
            <a:t>latrocinia</a:t>
          </a:r>
          <a:r>
            <a:rPr lang="de-AT" sz="2400" b="1" kern="1200" dirty="0" smtClean="0"/>
            <a:t>?“</a:t>
          </a:r>
          <a:br>
            <a:rPr lang="de-AT" sz="2400" b="1" kern="1200" dirty="0" smtClean="0"/>
          </a:br>
          <a:r>
            <a:rPr lang="de-AT" sz="2400" b="1" kern="1200" dirty="0" smtClean="0"/>
            <a:t>Was sind Staaten ohne Gerechtigkeit anderes als große Räuberbanden?</a:t>
          </a:r>
          <a:br>
            <a:rPr lang="de-AT" sz="2400" b="1" kern="1200" dirty="0" smtClean="0"/>
          </a:br>
          <a:r>
            <a:rPr lang="de-AT" sz="1500" b="0" kern="1200" dirty="0" smtClean="0"/>
            <a:t>(Augustinus, De </a:t>
          </a:r>
          <a:r>
            <a:rPr lang="de-AT" sz="1500" b="0" kern="1200" dirty="0" err="1" smtClean="0"/>
            <a:t>civitate</a:t>
          </a:r>
          <a:r>
            <a:rPr lang="de-AT" sz="1500" b="0" kern="1200" dirty="0" smtClean="0"/>
            <a:t> Die 4,4)</a:t>
          </a:r>
          <a:endParaRPr lang="de-AT" sz="2400" b="1" kern="1200" dirty="0" smtClean="0"/>
        </a:p>
        <a:p>
          <a:pPr lvl="0" algn="ctr" defTabSz="1066800">
            <a:lnSpc>
              <a:spcPct val="90000"/>
            </a:lnSpc>
            <a:spcBef>
              <a:spcPct val="0"/>
            </a:spcBef>
            <a:spcAft>
              <a:spcPct val="35000"/>
            </a:spcAft>
          </a:pPr>
          <a:endParaRPr lang="de-AT" sz="2300" kern="1200" dirty="0"/>
        </a:p>
      </dsp:txBody>
      <dsp:txXfrm>
        <a:off x="0" y="1810385"/>
        <a:ext cx="8229600" cy="1810385"/>
      </dsp:txXfrm>
    </dsp:sp>
    <dsp:sp modelId="{CF5E7624-394F-4AA3-B218-798F163757DA}">
      <dsp:nvSpPr>
        <dsp:cNvPr id="0" name=""/>
        <dsp:cNvSpPr/>
      </dsp:nvSpPr>
      <dsp:spPr>
        <a:xfrm>
          <a:off x="3361227" y="271557"/>
          <a:ext cx="1507145" cy="1507145"/>
        </a:xfrm>
        <a:prstGeom prst="ellipse">
          <a:avLst/>
        </a:prstGeom>
        <a:blipFill rotWithShape="1">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53F53AF7-9E28-4359-814D-910531810869}">
      <dsp:nvSpPr>
        <dsp:cNvPr id="0" name=""/>
        <dsp:cNvSpPr/>
      </dsp:nvSpPr>
      <dsp:spPr>
        <a:xfrm>
          <a:off x="329183" y="3620770"/>
          <a:ext cx="7571232" cy="678894"/>
        </a:xfrm>
        <a:prstGeom prst="leftRightArrow">
          <a:avLst/>
        </a:prstGeom>
        <a:solidFill>
          <a:schemeClr val="accent1">
            <a:tint val="60000"/>
            <a:hueOff val="0"/>
            <a:satOff val="0"/>
            <a:lumOff val="0"/>
            <a:alphaOff val="0"/>
          </a:schemeClr>
        </a:solidFill>
        <a:ln>
          <a:noFill/>
        </a:ln>
        <a:effectLst>
          <a:outerShdw blurRad="39000" dist="25400" dir="9000000" rotWithShape="0">
            <a:srgbClr val="1A0000">
              <a:alpha val="40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93B3C0-5514-447D-AFB1-B65F1BA6EFF0}">
      <dsp:nvSpPr>
        <dsp:cNvPr id="0" name=""/>
        <dsp:cNvSpPr/>
      </dsp:nvSpPr>
      <dsp:spPr>
        <a:xfrm>
          <a:off x="0" y="8195"/>
          <a:ext cx="5024169" cy="5024169"/>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1CA9B58-1866-4387-8DED-A5ADA2E04D72}">
      <dsp:nvSpPr>
        <dsp:cNvPr id="0" name=""/>
        <dsp:cNvSpPr/>
      </dsp:nvSpPr>
      <dsp:spPr>
        <a:xfrm>
          <a:off x="2512084" y="8195"/>
          <a:ext cx="5861531" cy="5024169"/>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de-DE" sz="1700" kern="1200" dirty="0" smtClean="0"/>
            <a:t>„Zwei Passagiere in einem Eisenbahnabteil. Wir wissen nichts über ihre Vorgeschichte, ihre Herkunft oder ihr Ziel. Sie haben sich häuslich eingerichtet, Tischchen, Kleiderhaken, Gepäck-ablagen in Beschlag genommen. Auf den freien Sitzen liegen Zeitungen, Mäntel, Handtaschen herum. Die Tür öffnet sich, und zwei neue Reisende treten ein. Ihre Ankunft wird nicht begrüßt. Ein deutlicher Widerwille macht sich bemerkbar, zusammenzurücken, die freien Plätze zu räumen, den Stau-raum über den Sitzen zu teilen. Dabei verhalten sich die ur-</a:t>
          </a:r>
          <a:r>
            <a:rPr lang="de-DE" sz="1700" kern="1200" dirty="0" err="1" smtClean="0"/>
            <a:t>sprünglichen</a:t>
          </a:r>
          <a:r>
            <a:rPr lang="de-DE" sz="1700" kern="1200" dirty="0" smtClean="0"/>
            <a:t> Fahrgäste, auch wenn sie einander gar nicht kennen, eigentümlich solidarisch. Sie treten, den neu Hinzu-kommenden gegenüber, als Gruppe auf. Es ist </a:t>
          </a:r>
          <a:r>
            <a:rPr lang="de-DE" sz="1700" i="1" kern="1200" dirty="0" smtClean="0"/>
            <a:t>ihr </a:t>
          </a:r>
          <a:r>
            <a:rPr lang="de-DE" sz="1700" kern="1200" dirty="0" smtClean="0"/>
            <a:t>Territorium, das zur Disposition steht. Jeden, der neu zusteigt, betrachten sie als Eindringling. Ihr Selbstverständnis ist das von </a:t>
          </a:r>
          <a:r>
            <a:rPr lang="de-DE" sz="1700" kern="1200" dirty="0" err="1" smtClean="0"/>
            <a:t>Eingebo-renen</a:t>
          </a:r>
          <a:r>
            <a:rPr lang="de-DE" sz="1700" kern="1200" dirty="0" smtClean="0"/>
            <a:t>, die den ganzen Raum für sich in Anspruch nehmen. Diese Auffassung lässt sich rational nicht begründen. Umso tiefer scheint sie verwurzelt zu sein.“</a:t>
          </a:r>
        </a:p>
        <a:p>
          <a:pPr lvl="0" algn="ctr" defTabSz="755650">
            <a:lnSpc>
              <a:spcPct val="90000"/>
            </a:lnSpc>
            <a:spcBef>
              <a:spcPct val="0"/>
            </a:spcBef>
            <a:spcAft>
              <a:spcPct val="35000"/>
            </a:spcAft>
          </a:pPr>
          <a:r>
            <a:rPr lang="de-DE" sz="1400" i="1" kern="1200" dirty="0" smtClean="0"/>
            <a:t>(Hans Magnus Enzensberger, Die große Wanderung. Frankfurt 1992, 11f.) </a:t>
          </a:r>
          <a:endParaRPr lang="de-AT" sz="1400" i="1" kern="1200" dirty="0"/>
        </a:p>
      </dsp:txBody>
      <dsp:txXfrm>
        <a:off x="2512084" y="8195"/>
        <a:ext cx="5861531" cy="50241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7457D-6FAF-4215-83AE-1782042F919D}">
      <dsp:nvSpPr>
        <dsp:cNvPr id="0" name=""/>
        <dsp:cNvSpPr/>
      </dsp:nvSpPr>
      <dsp:spPr>
        <a:xfrm>
          <a:off x="0" y="0"/>
          <a:ext cx="4896544" cy="4896544"/>
        </a:xfrm>
        <a:prstGeom prst="pie">
          <a:avLst>
            <a:gd name="adj1" fmla="val 5400000"/>
            <a:gd name="adj2" fmla="val 16200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FD27B41-9F99-4C20-90FF-399E1380BC6A}">
      <dsp:nvSpPr>
        <dsp:cNvPr id="0" name=""/>
        <dsp:cNvSpPr/>
      </dsp:nvSpPr>
      <dsp:spPr>
        <a:xfrm>
          <a:off x="2448272" y="0"/>
          <a:ext cx="5832647" cy="4896544"/>
        </a:xfrm>
        <a:prstGeom prst="rect">
          <a:avLst/>
        </a:prstGeom>
        <a:solidFill>
          <a:schemeClr val="lt1">
            <a:alpha val="90000"/>
            <a:hueOff val="0"/>
            <a:satOff val="0"/>
            <a:lumOff val="0"/>
            <a:alphaOff val="0"/>
          </a:schemeClr>
        </a:solidFill>
        <a:ln w="5000">
          <a:solidFill>
            <a:schemeClr val="accent1">
              <a:hueOff val="0"/>
              <a:satOff val="0"/>
              <a:lumOff val="0"/>
              <a:alphaOff val="0"/>
            </a:schemeClr>
          </a:solidFill>
          <a:prstDash val="solid"/>
        </a:ln>
        <a:effectLst>
          <a:outerShdw blurRad="39000" dist="25400" dir="9000000" rotWithShape="0">
            <a:srgbClr val="1A0000">
              <a:alpha val="4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de-DE" sz="1700" kern="1200" dirty="0" smtClean="0"/>
            <a:t>„Ich bin auf der Suche nach dem Paradies. Im Paradies auf der Suche nach dem wahren Paradies. Es heißt Legalität. … Du darfst vom geraden Weg nicht abweichen. Du darfst dein Ziel nicht aus den Augen verlieren. Du darfst nicht straucheln, nicht einmal. Darf ich arbeiten? Es gibt keine Arbeit für dich. Darf ich mich mit anderen treffen? Dass ihr Krähen immer gleich Schwärme bilden müsst. Darf ich Frauen ansprechen? Frauen, die auf Krähen abfahren, sind pervers, merk dir das. Also lass die Frauen in Ruhe, sonst ist dein Traum vom Paradies ein für alle Mal ausgeträumt. Ich ducke mich, um unsichtbar, unhörbar, ungreifbar zu werden. Nur so kann ich im Paradies überleben.“</a:t>
          </a:r>
        </a:p>
        <a:p>
          <a:pPr lvl="0" algn="l" defTabSz="755650">
            <a:lnSpc>
              <a:spcPct val="90000"/>
            </a:lnSpc>
            <a:spcBef>
              <a:spcPct val="0"/>
            </a:spcBef>
            <a:spcAft>
              <a:spcPct val="35000"/>
            </a:spcAft>
          </a:pPr>
          <a:r>
            <a:rPr lang="de-AT" sz="1400" kern="1200" dirty="0" smtClean="0"/>
            <a:t>(Barbara Frischmuth, Kind Gottes, am falschen Ort. In Der Standard v. 17.05.2008)</a:t>
          </a:r>
          <a:endParaRPr lang="de-AT" sz="1400" kern="1200" dirty="0"/>
        </a:p>
      </dsp:txBody>
      <dsp:txXfrm>
        <a:off x="2448272" y="0"/>
        <a:ext cx="5832647" cy="48965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00FFE-EBD7-48F1-A4A9-A0AC45B8CF12}">
      <dsp:nvSpPr>
        <dsp:cNvPr id="0" name=""/>
        <dsp:cNvSpPr/>
      </dsp:nvSpPr>
      <dsp:spPr>
        <a:xfrm>
          <a:off x="3160165" y="1778"/>
          <a:ext cx="1944909"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Du gehörst dazu.</a:t>
          </a:r>
          <a:endParaRPr lang="de-AT" sz="2300" kern="1200" dirty="0"/>
        </a:p>
      </dsp:txBody>
      <dsp:txXfrm>
        <a:off x="3205365" y="46978"/>
        <a:ext cx="1854509" cy="835530"/>
      </dsp:txXfrm>
    </dsp:sp>
    <dsp:sp modelId="{07985110-1E3F-45D0-93C6-5228B7A5F05C}">
      <dsp:nvSpPr>
        <dsp:cNvPr id="0" name=""/>
        <dsp:cNvSpPr/>
      </dsp:nvSpPr>
      <dsp:spPr>
        <a:xfrm>
          <a:off x="1952639" y="464743"/>
          <a:ext cx="4359963" cy="4359963"/>
        </a:xfrm>
        <a:custGeom>
          <a:avLst/>
          <a:gdLst/>
          <a:ahLst/>
          <a:cxnLst/>
          <a:rect l="0" t="0" r="0" b="0"/>
          <a:pathLst>
            <a:path>
              <a:moveTo>
                <a:pt x="3158562" y="231982"/>
              </a:moveTo>
              <a:arcTo wR="2179981" hR="2179981" stAng="17800365" swAng="1063142"/>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5D4BB424-C1D1-4FD1-88AA-7B43D153630E}">
      <dsp:nvSpPr>
        <dsp:cNvPr id="0" name=""/>
        <dsp:cNvSpPr/>
      </dsp:nvSpPr>
      <dsp:spPr>
        <a:xfrm>
          <a:off x="5087316" y="1091769"/>
          <a:ext cx="1866447"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Ich höre dir zu.</a:t>
          </a:r>
          <a:endParaRPr lang="de-AT" sz="2300" kern="1200" dirty="0"/>
        </a:p>
      </dsp:txBody>
      <dsp:txXfrm>
        <a:off x="5132516" y="1136969"/>
        <a:ext cx="1776047" cy="835530"/>
      </dsp:txXfrm>
    </dsp:sp>
    <dsp:sp modelId="{C7088607-B0FD-45C6-B854-0520E5FC6C34}">
      <dsp:nvSpPr>
        <dsp:cNvPr id="0" name=""/>
        <dsp:cNvSpPr/>
      </dsp:nvSpPr>
      <dsp:spPr>
        <a:xfrm>
          <a:off x="1952639" y="464743"/>
          <a:ext cx="4359963" cy="4359963"/>
        </a:xfrm>
        <a:custGeom>
          <a:avLst/>
          <a:gdLst/>
          <a:ahLst/>
          <a:cxnLst/>
          <a:rect l="0" t="0" r="0" b="0"/>
          <a:pathLst>
            <a:path>
              <a:moveTo>
                <a:pt x="4271413" y="1564976"/>
              </a:moveTo>
              <a:arcTo wR="2179981" hR="2179981" stAng="20616813" swAng="1966374"/>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935AA9EB-1E3B-4E7D-AE97-F797A78EB6A1}">
      <dsp:nvSpPr>
        <dsp:cNvPr id="0" name=""/>
        <dsp:cNvSpPr/>
      </dsp:nvSpPr>
      <dsp:spPr>
        <a:xfrm>
          <a:off x="5081069" y="3271751"/>
          <a:ext cx="1878940"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Ich rede gut über dich.</a:t>
          </a:r>
          <a:endParaRPr lang="de-AT" sz="2300" kern="1200" dirty="0"/>
        </a:p>
      </dsp:txBody>
      <dsp:txXfrm>
        <a:off x="5126269" y="3316951"/>
        <a:ext cx="1788540" cy="835530"/>
      </dsp:txXfrm>
    </dsp:sp>
    <dsp:sp modelId="{84E2B27C-62FB-4E19-9A18-7B685E076AB6}">
      <dsp:nvSpPr>
        <dsp:cNvPr id="0" name=""/>
        <dsp:cNvSpPr/>
      </dsp:nvSpPr>
      <dsp:spPr>
        <a:xfrm>
          <a:off x="1952639" y="464743"/>
          <a:ext cx="4359963" cy="4359963"/>
        </a:xfrm>
        <a:custGeom>
          <a:avLst/>
          <a:gdLst/>
          <a:ahLst/>
          <a:cxnLst/>
          <a:rect l="0" t="0" r="0" b="0"/>
          <a:pathLst>
            <a:path>
              <a:moveTo>
                <a:pt x="3704809" y="3737935"/>
              </a:moveTo>
              <a:arcTo wR="2179981" hR="2179981" stAng="2736940" swAng="1107519"/>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CBF06FC0-F539-4E32-82E9-B17D820501FE}">
      <dsp:nvSpPr>
        <dsp:cNvPr id="0" name=""/>
        <dsp:cNvSpPr/>
      </dsp:nvSpPr>
      <dsp:spPr>
        <a:xfrm>
          <a:off x="3185942" y="4361741"/>
          <a:ext cx="1893356"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Ich gehe ein Stück mit dir.</a:t>
          </a:r>
          <a:endParaRPr lang="de-AT" sz="2300" kern="1200" dirty="0"/>
        </a:p>
      </dsp:txBody>
      <dsp:txXfrm>
        <a:off x="3231142" y="4406941"/>
        <a:ext cx="1802956" cy="835530"/>
      </dsp:txXfrm>
    </dsp:sp>
    <dsp:sp modelId="{1F244A85-16BD-4302-BE69-AF09AE4865EE}">
      <dsp:nvSpPr>
        <dsp:cNvPr id="0" name=""/>
        <dsp:cNvSpPr/>
      </dsp:nvSpPr>
      <dsp:spPr>
        <a:xfrm>
          <a:off x="1952639" y="464743"/>
          <a:ext cx="4359963" cy="4359963"/>
        </a:xfrm>
        <a:custGeom>
          <a:avLst/>
          <a:gdLst/>
          <a:ahLst/>
          <a:cxnLst/>
          <a:rect l="0" t="0" r="0" b="0"/>
          <a:pathLst>
            <a:path>
              <a:moveTo>
                <a:pt x="1226882" y="4140573"/>
              </a:moveTo>
              <a:arcTo wR="2179981" hR="2179981" stAng="6955542" swAng="1107519"/>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54503B80-5FBE-4815-A74A-A0F23D705D2B}">
      <dsp:nvSpPr>
        <dsp:cNvPr id="0" name=""/>
        <dsp:cNvSpPr/>
      </dsp:nvSpPr>
      <dsp:spPr>
        <a:xfrm>
          <a:off x="1269589" y="3271751"/>
          <a:ext cx="1950223"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Ich besuche dich.</a:t>
          </a:r>
          <a:endParaRPr lang="de-AT" sz="2300" kern="1200" dirty="0"/>
        </a:p>
      </dsp:txBody>
      <dsp:txXfrm>
        <a:off x="1314789" y="3316951"/>
        <a:ext cx="1859823" cy="835530"/>
      </dsp:txXfrm>
    </dsp:sp>
    <dsp:sp modelId="{5AB154AA-41A9-4146-9C63-5C97A662DBA6}">
      <dsp:nvSpPr>
        <dsp:cNvPr id="0" name=""/>
        <dsp:cNvSpPr/>
      </dsp:nvSpPr>
      <dsp:spPr>
        <a:xfrm>
          <a:off x="1952639" y="464743"/>
          <a:ext cx="4359963" cy="4359963"/>
        </a:xfrm>
        <a:custGeom>
          <a:avLst/>
          <a:gdLst/>
          <a:ahLst/>
          <a:cxnLst/>
          <a:rect l="0" t="0" r="0" b="0"/>
          <a:pathLst>
            <a:path>
              <a:moveTo>
                <a:pt x="88549" y="2794986"/>
              </a:moveTo>
              <a:arcTo wR="2179981" hR="2179981" stAng="9816813" swAng="1966374"/>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00485715-2ACB-436A-85C9-5C3CDC9D5E12}">
      <dsp:nvSpPr>
        <dsp:cNvPr id="0" name=""/>
        <dsp:cNvSpPr/>
      </dsp:nvSpPr>
      <dsp:spPr>
        <a:xfrm>
          <a:off x="1296890" y="1091769"/>
          <a:ext cx="1895621" cy="925930"/>
        </a:xfrm>
        <a:prstGeom prst="roundRect">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AT" sz="2300" kern="1200" dirty="0" smtClean="0"/>
            <a:t>Ich bete für dich.</a:t>
          </a:r>
          <a:endParaRPr lang="de-AT" sz="2300" kern="1200" dirty="0"/>
        </a:p>
      </dsp:txBody>
      <dsp:txXfrm>
        <a:off x="1342090" y="1136969"/>
        <a:ext cx="1805221" cy="835530"/>
      </dsp:txXfrm>
    </dsp:sp>
    <dsp:sp modelId="{BDC9DD5F-D952-4A58-8BB8-8A706CBC46BB}">
      <dsp:nvSpPr>
        <dsp:cNvPr id="0" name=""/>
        <dsp:cNvSpPr/>
      </dsp:nvSpPr>
      <dsp:spPr>
        <a:xfrm>
          <a:off x="1952639" y="464743"/>
          <a:ext cx="4359963" cy="4359963"/>
        </a:xfrm>
        <a:custGeom>
          <a:avLst/>
          <a:gdLst/>
          <a:ahLst/>
          <a:cxnLst/>
          <a:rect l="0" t="0" r="0" b="0"/>
          <a:pathLst>
            <a:path>
              <a:moveTo>
                <a:pt x="654951" y="622225"/>
              </a:moveTo>
              <a:arcTo wR="2179981" hR="2179981" stAng="13536493" swAng="1063142"/>
            </a:path>
          </a:pathLst>
        </a:custGeom>
        <a:noFill/>
        <a:ln w="5000">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17DEE9-F3F5-41F3-B9A0-B3BC36BDAD99}">
      <dsp:nvSpPr>
        <dsp:cNvPr id="0" name=""/>
        <dsp:cNvSpPr/>
      </dsp:nvSpPr>
      <dsp:spPr>
        <a:xfrm rot="16200000">
          <a:off x="757" y="157087"/>
          <a:ext cx="4006304" cy="4006304"/>
        </a:xfrm>
        <a:prstGeom prst="down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de-AT" sz="3000" kern="1200" dirty="0" smtClean="0"/>
            <a:t>Gesellschaft:</a:t>
          </a:r>
          <a:br>
            <a:rPr lang="de-AT" sz="3000" kern="1200" dirty="0" smtClean="0"/>
          </a:br>
          <a:r>
            <a:rPr lang="de-AT" sz="2400" kern="1200" dirty="0" smtClean="0"/>
            <a:t>normativ bedingt durch das Recht</a:t>
          </a:r>
          <a:endParaRPr lang="de-AT" sz="2400" kern="1200" dirty="0"/>
        </a:p>
      </dsp:txBody>
      <dsp:txXfrm rot="5400000">
        <a:off x="758" y="1158663"/>
        <a:ext cx="3305201" cy="2003152"/>
      </dsp:txXfrm>
    </dsp:sp>
    <dsp:sp modelId="{F1BF9FE1-19CB-4544-824C-49063C12D6BD}">
      <dsp:nvSpPr>
        <dsp:cNvPr id="0" name=""/>
        <dsp:cNvSpPr/>
      </dsp:nvSpPr>
      <dsp:spPr>
        <a:xfrm rot="5400000">
          <a:off x="4222538" y="157087"/>
          <a:ext cx="4006304" cy="4006304"/>
        </a:xfrm>
        <a:prstGeom prst="downArrow">
          <a:avLst>
            <a:gd name="adj1" fmla="val 50000"/>
            <a:gd name="adj2" fmla="val 35000"/>
          </a:avLst>
        </a:prstGeom>
        <a:gradFill rotWithShape="0">
          <a:gsLst>
            <a:gs pos="0">
              <a:schemeClr val="accent1">
                <a:hueOff val="0"/>
                <a:satOff val="0"/>
                <a:lumOff val="0"/>
                <a:alphaOff val="0"/>
                <a:shade val="100000"/>
                <a:satMod val="140000"/>
              </a:schemeClr>
            </a:gs>
            <a:gs pos="40000">
              <a:schemeClr val="accent1">
                <a:hueOff val="0"/>
                <a:satOff val="0"/>
                <a:lumOff val="0"/>
                <a:alphaOff val="0"/>
                <a:shade val="65000"/>
                <a:satMod val="140000"/>
              </a:schemeClr>
            </a:gs>
            <a:gs pos="70000">
              <a:schemeClr val="accent1">
                <a:hueOff val="0"/>
                <a:satOff val="0"/>
                <a:lumOff val="0"/>
                <a:alphaOff val="0"/>
                <a:shade val="40000"/>
                <a:satMod val="115000"/>
              </a:schemeClr>
            </a:gs>
            <a:gs pos="100000">
              <a:schemeClr val="accent1">
                <a:hueOff val="0"/>
                <a:satOff val="0"/>
                <a:lumOff val="0"/>
                <a:alphaOff val="0"/>
                <a:shade val="20000"/>
                <a:satMod val="115000"/>
              </a:schemeClr>
            </a:gs>
          </a:gsLst>
          <a:lin ang="8000000" scaled="1"/>
        </a:gradFill>
        <a:ln>
          <a:noFill/>
        </a:ln>
        <a:effectLst>
          <a:outerShdw blurRad="39000" dist="25400" dir="9000000" rotWithShape="0">
            <a:srgbClr val="1A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de-AT" sz="2800" kern="1200" dirty="0" smtClean="0"/>
            <a:t>Recht:</a:t>
          </a:r>
          <a:br>
            <a:rPr lang="de-AT" sz="2800" kern="1200" dirty="0" smtClean="0"/>
          </a:br>
          <a:r>
            <a:rPr lang="de-AT" sz="2400" kern="1200" dirty="0" smtClean="0"/>
            <a:t>faktisch bedingt durch die Gesellschaft</a:t>
          </a:r>
          <a:endParaRPr lang="de-AT" sz="2400" kern="1200" dirty="0"/>
        </a:p>
      </dsp:txBody>
      <dsp:txXfrm rot="-5400000">
        <a:off x="4923642" y="1158663"/>
        <a:ext cx="3305201" cy="20031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F73ED2-4977-4A2E-A966-FC7BAFB1967A}" type="datetimeFigureOut">
              <a:rPr lang="de-AT" smtClean="0"/>
              <a:t>28.01.2011</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D9A778-6936-4316-9625-CD688A4663C7}" type="slidenum">
              <a:rPr lang="de-AT" smtClean="0"/>
              <a:t>‹Nr.›</a:t>
            </a:fld>
            <a:endParaRPr lang="de-AT"/>
          </a:p>
        </p:txBody>
      </p:sp>
    </p:spTree>
    <p:extLst>
      <p:ext uri="{BB962C8B-B14F-4D97-AF65-F5344CB8AC3E}">
        <p14:creationId xmlns:p14="http://schemas.microsoft.com/office/powerpoint/2010/main" val="400177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6" name="Rectangle 20"/>
          <p:cNvSpPr>
            <a:spLocks noGrp="1"/>
          </p:cNvSpPr>
          <p:nvPr>
            <p:ph type="ctrTitle"/>
          </p:nvPr>
        </p:nvSpPr>
        <p:spPr>
          <a:xfrm>
            <a:off x="685800" y="990601"/>
            <a:ext cx="7772400" cy="2609850"/>
          </a:xfrm>
        </p:spPr>
        <p:txBody>
          <a:bodyPr anchor="b" anchorCtr="0">
            <a:noAutofit/>
            <a:scene3d>
              <a:camera prst="orthographicFront"/>
              <a:lightRig rig="soft" dir="t">
                <a:rot lat="0" lon="0" rev="2100000"/>
              </a:lightRig>
            </a:scene3d>
            <a:sp3d prstMaterial="matte">
              <a:bevelT w="38100" h="38100"/>
              <a:contourClr>
                <a:srgbClr val="FFFFFF"/>
              </a:contourClr>
            </a:sp3d>
          </a:bodyPr>
          <a:lstStyle>
            <a:lvl1pPr algn="ctr">
              <a:defRPr lang="en-US" sz="5800" dirty="0" smtClean="0">
                <a:ln w="9525">
                  <a:noFill/>
                </a:ln>
                <a:effectLst>
                  <a:outerShdw blurRad="50800" dist="38100" dir="8220000" algn="tl" rotWithShape="0">
                    <a:srgbClr val="000000">
                      <a:alpha val="40000"/>
                    </a:srgbClr>
                  </a:outerShdw>
                </a:effectLst>
              </a:defRPr>
            </a:lvl1pPr>
          </a:lstStyle>
          <a:p>
            <a:r>
              <a:rPr lang="de-DE" smtClean="0"/>
              <a:t>Titelmasterformat durch Klicken bearbeiten</a:t>
            </a:r>
            <a:endParaRPr lang="en-US" dirty="0"/>
          </a:p>
        </p:txBody>
      </p:sp>
      <p:sp>
        <p:nvSpPr>
          <p:cNvPr id="24" name="Rectangle 26"/>
          <p:cNvSpPr>
            <a:spLocks noGrp="1"/>
          </p:cNvSpPr>
          <p:nvPr>
            <p:ph type="subTitle" idx="1"/>
          </p:nvPr>
        </p:nvSpPr>
        <p:spPr>
          <a:xfrm>
            <a:off x="1371600" y="3657600"/>
            <a:ext cx="6400800" cy="1967089"/>
          </a:xfrm>
        </p:spPr>
        <p:txBody>
          <a:bodyPr>
            <a:normAutofit/>
          </a:bodyPr>
          <a:lstStyle>
            <a:lvl1pPr marL="0" indent="0" algn="ctr">
              <a:buNone/>
              <a:defRPr lang="en-US" sz="3000" b="0">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e-DE" smtClean="0"/>
              <a:t>Formatvorlage des Untertitelmasters durch Klicken bearbeiten</a:t>
            </a:r>
            <a:endParaRPr lang="en-US" dirty="0"/>
          </a:p>
        </p:txBody>
      </p:sp>
      <p:sp>
        <p:nvSpPr>
          <p:cNvPr id="18" name="Rectangle 6"/>
          <p:cNvSpPr>
            <a:spLocks noGrp="1"/>
          </p:cNvSpPr>
          <p:nvPr>
            <p:ph type="dt" sz="half" idx="10"/>
          </p:nvPr>
        </p:nvSpPr>
        <p:spPr/>
        <p:txBody>
          <a:bodyPr/>
          <a:lstStyle>
            <a:lvl1pPr>
              <a:defRPr lang="en-US" smtClean="0"/>
            </a:lvl1pPr>
          </a:lstStyle>
          <a:p>
            <a:r>
              <a:rPr lang="de-DE" smtClean="0">
                <a:solidFill>
                  <a:prstClr val="black">
                    <a:tint val="75000"/>
                  </a:prstClr>
                </a:solidFill>
              </a:rPr>
              <a:t>ÖGSR/Migration</a:t>
            </a:r>
            <a:endParaRPr lang="de-AT">
              <a:solidFill>
                <a:prstClr val="black">
                  <a:tint val="75000"/>
                </a:prstClr>
              </a:solidFill>
            </a:endParaRPr>
          </a:p>
        </p:txBody>
      </p:sp>
      <p:sp>
        <p:nvSpPr>
          <p:cNvPr id="9" name="Rectangle 14"/>
          <p:cNvSpPr>
            <a:spLocks noGrp="1"/>
          </p:cNvSpPr>
          <p:nvPr>
            <p:ph type="sldNum" sz="quarter" idx="11"/>
          </p:nvPr>
        </p:nvSpPr>
        <p:spPr/>
        <p:txBody>
          <a:bodyPr/>
          <a:lstStyle>
            <a:lvl1pPr>
              <a:defRPr lang="en-US" smtClean="0"/>
            </a:lvl1p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
        <p:nvSpPr>
          <p:cNvPr id="25" name="Rectangle 27"/>
          <p:cNvSpPr>
            <a:spLocks noGrp="1"/>
          </p:cNvSpPr>
          <p:nvPr>
            <p:ph type="ftr" sz="quarter" idx="12"/>
          </p:nvPr>
        </p:nvSpPr>
        <p:spPr/>
        <p:txBody>
          <a:bodyPr/>
          <a:lstStyle>
            <a:lvl1pPr>
              <a:defRPr lang="en-US" smtClean="0"/>
            </a:lvl1pPr>
          </a:lstStyle>
          <a:p>
            <a:r>
              <a:rPr lang="de-AT">
                <a:solidFill>
                  <a:prstClr val="black">
                    <a:tint val="75000"/>
                  </a:prstClr>
                </a:solidFill>
              </a:rPr>
              <a:t>www.kha.at</a:t>
            </a:r>
          </a:p>
        </p:txBody>
      </p:sp>
    </p:spTree>
    <p:extLst>
      <p:ext uri="{BB962C8B-B14F-4D97-AF65-F5344CB8AC3E}">
        <p14:creationId xmlns:p14="http://schemas.microsoft.com/office/powerpoint/2010/main" val="5561879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ooter Placeholder 4"/>
          <p:cNvSpPr>
            <a:spLocks noGrp="1"/>
          </p:cNvSpPr>
          <p:nvPr>
            <p:ph type="ftr" sz="quarter" idx="11"/>
          </p:nvPr>
        </p:nvSpPr>
        <p:spPr/>
        <p:txBody>
          <a:bodyPr/>
          <a:lstStyle/>
          <a:p>
            <a:r>
              <a:rPr lang="de-AT">
                <a:solidFill>
                  <a:prstClr val="black">
                    <a:tint val="75000"/>
                  </a:prstClr>
                </a:solidFill>
              </a:rPr>
              <a:t>www.kha.at</a:t>
            </a:r>
          </a:p>
        </p:txBody>
      </p:sp>
      <p:sp>
        <p:nvSpPr>
          <p:cNvPr id="6" name="Slide Number Placeholder 5"/>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41053173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ooter Placeholder 4"/>
          <p:cNvSpPr>
            <a:spLocks noGrp="1"/>
          </p:cNvSpPr>
          <p:nvPr>
            <p:ph type="ftr" sz="quarter" idx="11"/>
          </p:nvPr>
        </p:nvSpPr>
        <p:spPr/>
        <p:txBody>
          <a:bodyPr/>
          <a:lstStyle/>
          <a:p>
            <a:r>
              <a:rPr lang="de-AT">
                <a:solidFill>
                  <a:prstClr val="black">
                    <a:tint val="75000"/>
                  </a:prstClr>
                </a:solidFill>
              </a:rPr>
              <a:t>www.kha.at</a:t>
            </a:r>
          </a:p>
        </p:txBody>
      </p:sp>
      <p:sp>
        <p:nvSpPr>
          <p:cNvPr id="6" name="Slide Number Placeholder 5"/>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37771238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el, Inhalt und Text">
    <p:spTree>
      <p:nvGrpSpPr>
        <p:cNvPr id="1" name=""/>
        <p:cNvGrpSpPr/>
        <p:nvPr/>
      </p:nvGrpSpPr>
      <p:grpSpPr>
        <a:xfrm>
          <a:off x="0" y="0"/>
          <a:ext cx="0" cy="0"/>
          <a:chOff x="0" y="0"/>
          <a:chExt cx="0" cy="0"/>
        </a:xfrm>
      </p:grpSpPr>
      <p:sp>
        <p:nvSpPr>
          <p:cNvPr id="2" name="Titel 1"/>
          <p:cNvSpPr>
            <a:spLocks noGrp="1"/>
          </p:cNvSpPr>
          <p:nvPr>
            <p:ph type="title"/>
          </p:nvPr>
        </p:nvSpPr>
        <p:spPr>
          <a:xfrm>
            <a:off x="574675" y="304800"/>
            <a:ext cx="8001000" cy="1216025"/>
          </a:xfrm>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566738" y="1752600"/>
            <a:ext cx="3924300" cy="4267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643438" y="1752600"/>
            <a:ext cx="3924300" cy="4267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a:xfrm>
            <a:off x="609600" y="6245225"/>
            <a:ext cx="1981200" cy="476250"/>
          </a:xfrm>
        </p:spPr>
        <p:txBody>
          <a:bodyPr/>
          <a:lstStyle>
            <a:lvl1pPr>
              <a:defRPr/>
            </a:lvl1pPr>
          </a:lstStyle>
          <a:p>
            <a:r>
              <a:rPr lang="de-DE" smtClean="0">
                <a:solidFill>
                  <a:srgbClr val="795339"/>
                </a:solidFill>
              </a:rPr>
              <a:t>ÖGSR/Migration</a:t>
            </a:r>
            <a:endParaRPr lang="de-DE">
              <a:solidFill>
                <a:srgbClr val="795339"/>
              </a:solidFill>
            </a:endParaRPr>
          </a:p>
        </p:txBody>
      </p:sp>
      <p:sp>
        <p:nvSpPr>
          <p:cNvPr id="6" name="Fußzeilenplatzhalter 5"/>
          <p:cNvSpPr>
            <a:spLocks noGrp="1"/>
          </p:cNvSpPr>
          <p:nvPr>
            <p:ph type="ftr" sz="quarter" idx="11"/>
          </p:nvPr>
        </p:nvSpPr>
        <p:spPr>
          <a:xfrm>
            <a:off x="3124200" y="6245225"/>
            <a:ext cx="2895600" cy="476250"/>
          </a:xfrm>
        </p:spPr>
        <p:txBody>
          <a:bodyPr/>
          <a:lstStyle>
            <a:lvl1pPr>
              <a:defRPr/>
            </a:lvl1pPr>
          </a:lstStyle>
          <a:p>
            <a:r>
              <a:rPr lang="de-DE" smtClean="0">
                <a:solidFill>
                  <a:srgbClr val="795339"/>
                </a:solidFill>
              </a:rPr>
              <a:t>www.kha.at</a:t>
            </a:r>
            <a:endParaRPr lang="de-DE">
              <a:solidFill>
                <a:srgbClr val="795339"/>
              </a:solidFill>
            </a:endParaRPr>
          </a:p>
        </p:txBody>
      </p:sp>
      <p:sp>
        <p:nvSpPr>
          <p:cNvPr id="7" name="Foliennummernplatzhalter 6"/>
          <p:cNvSpPr>
            <a:spLocks noGrp="1"/>
          </p:cNvSpPr>
          <p:nvPr>
            <p:ph type="sldNum" sz="quarter" idx="12"/>
          </p:nvPr>
        </p:nvSpPr>
        <p:spPr>
          <a:xfrm>
            <a:off x="6553200" y="6245225"/>
            <a:ext cx="1981200" cy="476250"/>
          </a:xfrm>
        </p:spPr>
        <p:txBody>
          <a:bodyPr/>
          <a:lstStyle>
            <a:lvl1pPr>
              <a:defRPr/>
            </a:lvl1pPr>
          </a:lstStyle>
          <a:p>
            <a:fld id="{19C7B48E-5486-4675-BD8D-E8982F658F0B}" type="slidenum">
              <a:rPr lang="de-DE">
                <a:solidFill>
                  <a:srgbClr val="795339"/>
                </a:solidFill>
              </a:rPr>
              <a:pPr/>
              <a:t>‹Nr.›</a:t>
            </a:fld>
            <a:endParaRPr lang="de-DE">
              <a:solidFill>
                <a:srgbClr val="795339"/>
              </a:solidFill>
            </a:endParaRPr>
          </a:p>
        </p:txBody>
      </p:sp>
    </p:spTree>
    <p:extLst>
      <p:ext uri="{BB962C8B-B14F-4D97-AF65-F5344CB8AC3E}">
        <p14:creationId xmlns:p14="http://schemas.microsoft.com/office/powerpoint/2010/main" val="8942562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AT"/>
          </a:p>
        </p:txBody>
      </p:sp>
      <p:sp>
        <p:nvSpPr>
          <p:cNvPr id="3" name="SmartArt-Platzhalter 2"/>
          <p:cNvSpPr>
            <a:spLocks noGrp="1"/>
          </p:cNvSpPr>
          <p:nvPr>
            <p:ph type="dgm" idx="1"/>
          </p:nvPr>
        </p:nvSpPr>
        <p:spPr>
          <a:xfrm>
            <a:off x="457200" y="1600200"/>
            <a:ext cx="8229600" cy="4495800"/>
          </a:xfrm>
        </p:spPr>
        <p:txBody>
          <a:bodyPr/>
          <a:lstStyle/>
          <a:p>
            <a:endParaRPr lang="de-AT"/>
          </a:p>
        </p:txBody>
      </p:sp>
      <p:sp>
        <p:nvSpPr>
          <p:cNvPr id="4" name="Datumsplatzhalter 3"/>
          <p:cNvSpPr>
            <a:spLocks noGrp="1"/>
          </p:cNvSpPr>
          <p:nvPr>
            <p:ph type="dt" sz="half" idx="10"/>
          </p:nvPr>
        </p:nvSpPr>
        <p:spPr>
          <a:xfrm>
            <a:off x="457200" y="6248400"/>
            <a:ext cx="2133600" cy="457200"/>
          </a:xfrm>
        </p:spPr>
        <p:txBody>
          <a:bodyPr/>
          <a:lstStyle>
            <a:lvl1pPr>
              <a:defRPr/>
            </a:lvl1pPr>
          </a:lstStyle>
          <a:p>
            <a:r>
              <a:rPr lang="de-DE" smtClean="0">
                <a:solidFill>
                  <a:srgbClr val="795339"/>
                </a:solidFill>
              </a:rPr>
              <a:t>ÖGSR/Migration</a:t>
            </a:r>
            <a:endParaRPr lang="de-DE">
              <a:solidFill>
                <a:srgbClr val="795339"/>
              </a:solidFill>
            </a:endParaRPr>
          </a:p>
        </p:txBody>
      </p:sp>
      <p:sp>
        <p:nvSpPr>
          <p:cNvPr id="5" name="Fußzeilenplatzhalter 4"/>
          <p:cNvSpPr>
            <a:spLocks noGrp="1"/>
          </p:cNvSpPr>
          <p:nvPr>
            <p:ph type="ftr" sz="quarter" idx="11"/>
          </p:nvPr>
        </p:nvSpPr>
        <p:spPr>
          <a:xfrm>
            <a:off x="3124200" y="6248400"/>
            <a:ext cx="2895600" cy="457200"/>
          </a:xfrm>
        </p:spPr>
        <p:txBody>
          <a:bodyPr/>
          <a:lstStyle>
            <a:lvl1pPr>
              <a:defRPr/>
            </a:lvl1pPr>
          </a:lstStyle>
          <a:p>
            <a:r>
              <a:rPr lang="de-DE" smtClean="0">
                <a:solidFill>
                  <a:srgbClr val="795339"/>
                </a:solidFill>
              </a:rPr>
              <a:t>www.kha.at</a:t>
            </a:r>
            <a:endParaRPr lang="de-DE">
              <a:solidFill>
                <a:srgbClr val="795339"/>
              </a:solidFill>
            </a:endParaRPr>
          </a:p>
        </p:txBody>
      </p:sp>
      <p:sp>
        <p:nvSpPr>
          <p:cNvPr id="6" name="Foliennummernplatzhalter 5"/>
          <p:cNvSpPr>
            <a:spLocks noGrp="1"/>
          </p:cNvSpPr>
          <p:nvPr>
            <p:ph type="sldNum" sz="quarter" idx="12"/>
          </p:nvPr>
        </p:nvSpPr>
        <p:spPr>
          <a:xfrm>
            <a:off x="6553200" y="6248400"/>
            <a:ext cx="2133600" cy="457200"/>
          </a:xfrm>
        </p:spPr>
        <p:txBody>
          <a:bodyPr/>
          <a:lstStyle>
            <a:lvl1pPr>
              <a:defRPr/>
            </a:lvl1pPr>
          </a:lstStyle>
          <a:p>
            <a:fld id="{877B33C7-D992-4E60-8C83-62948E01082E}" type="slidenum">
              <a:rPr lang="de-DE">
                <a:solidFill>
                  <a:srgbClr val="795339"/>
                </a:solidFill>
              </a:rPr>
              <a:pPr/>
              <a:t>‹Nr.›</a:t>
            </a:fld>
            <a:endParaRPr lang="de-DE">
              <a:solidFill>
                <a:srgbClr val="795339"/>
              </a:solidFill>
            </a:endParaRPr>
          </a:p>
        </p:txBody>
      </p:sp>
    </p:spTree>
    <p:extLst>
      <p:ext uri="{BB962C8B-B14F-4D97-AF65-F5344CB8AC3E}">
        <p14:creationId xmlns:p14="http://schemas.microsoft.com/office/powerpoint/2010/main" val="21446545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de-DE" smtClean="0"/>
              <a:t>Titelmasterformat durch Klicken bearbeiten</a:t>
            </a:r>
            <a:endParaRPr lang="en-US"/>
          </a:p>
        </p:txBody>
      </p:sp>
      <p:sp>
        <p:nvSpPr>
          <p:cNvPr id="3" name="Rectangle 3"/>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Rectangle 4"/>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Rectangle 5"/>
          <p:cNvSpPr>
            <a:spLocks noGrp="1"/>
          </p:cNvSpPr>
          <p:nvPr>
            <p:ph type="ftr" sz="quarter" idx="11"/>
          </p:nvPr>
        </p:nvSpPr>
        <p:spPr/>
        <p:txBody>
          <a:bodyPr/>
          <a:lstStyle/>
          <a:p>
            <a:r>
              <a:rPr lang="de-AT">
                <a:solidFill>
                  <a:prstClr val="black">
                    <a:tint val="75000"/>
                  </a:prstClr>
                </a:solidFill>
              </a:rPr>
              <a:t>www.kha.at</a:t>
            </a:r>
          </a:p>
        </p:txBody>
      </p:sp>
      <p:sp>
        <p:nvSpPr>
          <p:cNvPr id="6" name="Rectangle 6"/>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36994421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Rectangle 2"/>
          <p:cNvSpPr>
            <a:spLocks noGrp="1"/>
          </p:cNvSpPr>
          <p:nvPr>
            <p:ph type="title"/>
          </p:nvPr>
        </p:nvSpPr>
        <p:spPr>
          <a:xfrm>
            <a:off x="722313" y="2685391"/>
            <a:ext cx="7772400" cy="3112843"/>
          </a:xfrm>
        </p:spPr>
        <p:txBody>
          <a:bodyPr anchor="t">
            <a:normAutofit/>
          </a:bodyPr>
          <a:lstStyle>
            <a:lvl1pPr algn="ctr">
              <a:buNone/>
              <a:defRPr lang="en-US" sz="6000" b="1" dirty="0">
                <a:solidFill>
                  <a:schemeClr val="tx2">
                    <a:shade val="85000"/>
                    <a:satMod val="150000"/>
                  </a:schemeClr>
                </a:solidFill>
              </a:defRPr>
            </a:lvl1pPr>
          </a:lstStyle>
          <a:p>
            <a:r>
              <a:rPr lang="de-DE" smtClean="0"/>
              <a:t>Titelmasterformat durch Klicken bearbeiten</a:t>
            </a:r>
            <a:endParaRPr lang="en-US" dirty="0"/>
          </a:p>
        </p:txBody>
      </p:sp>
      <p:sp>
        <p:nvSpPr>
          <p:cNvPr id="3" name="Rectangle 3"/>
          <p:cNvSpPr>
            <a:spLocks noGrp="1"/>
          </p:cNvSpPr>
          <p:nvPr>
            <p:ph type="body" idx="1"/>
          </p:nvPr>
        </p:nvSpPr>
        <p:spPr>
          <a:xfrm>
            <a:off x="722313" y="1128932"/>
            <a:ext cx="7772400" cy="1509712"/>
          </a:xfrm>
        </p:spPr>
        <p:txBody>
          <a:bodyPr anchor="b">
            <a:normAutofit/>
          </a:bodyPr>
          <a:lstStyle>
            <a:lvl1pPr algn="ctr">
              <a:buNone/>
              <a:defRPr lang="en-US" sz="24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e-DE" smtClean="0"/>
              <a:t>Textmasterformat bearbeiten</a:t>
            </a:r>
          </a:p>
        </p:txBody>
      </p:sp>
      <p:sp>
        <p:nvSpPr>
          <p:cNvPr id="4" name="Rectangle 4"/>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Rectangle 5"/>
          <p:cNvSpPr>
            <a:spLocks noGrp="1"/>
          </p:cNvSpPr>
          <p:nvPr>
            <p:ph type="ftr" sz="quarter" idx="11"/>
          </p:nvPr>
        </p:nvSpPr>
        <p:spPr/>
        <p:txBody>
          <a:bodyPr/>
          <a:lstStyle/>
          <a:p>
            <a:r>
              <a:rPr lang="de-AT">
                <a:solidFill>
                  <a:prstClr val="black">
                    <a:tint val="75000"/>
                  </a:prstClr>
                </a:solidFill>
              </a:rPr>
              <a:t>www.kha.at</a:t>
            </a:r>
          </a:p>
        </p:txBody>
      </p:sp>
      <p:sp>
        <p:nvSpPr>
          <p:cNvPr id="6" name="Rectangle 6"/>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8794816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e-DE" smtClean="0"/>
              <a:t>Titelmasterformat durch Klicken bearbeiten</a:t>
            </a:r>
            <a:endParaRPr lang="en-US"/>
          </a:p>
        </p:txBody>
      </p:sp>
      <p:sp>
        <p:nvSpPr>
          <p:cNvPr id="3" name="Rectangl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6" name="Rectangle 5"/>
          <p:cNvSpPr>
            <a:spLocks noGrp="1"/>
          </p:cNvSpPr>
          <p:nvPr>
            <p:ph type="ftr" sz="quarter" idx="11"/>
          </p:nvPr>
        </p:nvSpPr>
        <p:spPr/>
        <p:txBody>
          <a:bodyPr/>
          <a:lstStyle/>
          <a:p>
            <a:r>
              <a:rPr lang="de-AT">
                <a:solidFill>
                  <a:prstClr val="black">
                    <a:tint val="75000"/>
                  </a:prstClr>
                </a:solidFill>
              </a:rPr>
              <a:t>www.kha.at</a:t>
            </a:r>
          </a:p>
        </p:txBody>
      </p:sp>
      <p:sp>
        <p:nvSpPr>
          <p:cNvPr id="7" name="Rectangle 6"/>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14099026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lgn="l">
              <a:defRPr/>
            </a:lvl1pPr>
          </a:lstStyle>
          <a:p>
            <a:r>
              <a:rPr lang="de-DE" smtClean="0"/>
              <a:t>Titelmasterformat durch Klicken bearbeiten</a:t>
            </a:r>
            <a:endParaRPr lang="en-US"/>
          </a:p>
        </p:txBody>
      </p:sp>
      <p:sp>
        <p:nvSpPr>
          <p:cNvPr id="3" name="Rectangle 2"/>
          <p:cNvSpPr>
            <a:spLocks noGrp="1"/>
          </p:cNvSpPr>
          <p:nvPr>
            <p:ph type="body" idx="1"/>
          </p:nvPr>
        </p:nvSpPr>
        <p:spPr>
          <a:xfrm>
            <a:off x="457200" y="1535113"/>
            <a:ext cx="4040188"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Rectangl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p:cNvSpPr>
          <p:nvPr>
            <p:ph type="body" sz="quarter" idx="3"/>
          </p:nvPr>
        </p:nvSpPr>
        <p:spPr>
          <a:xfrm>
            <a:off x="4645025" y="1535113"/>
            <a:ext cx="4041775"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Rectangl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6"/>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8" name="Rectangle 7"/>
          <p:cNvSpPr>
            <a:spLocks noGrp="1"/>
          </p:cNvSpPr>
          <p:nvPr>
            <p:ph type="ftr" sz="quarter" idx="11"/>
          </p:nvPr>
        </p:nvSpPr>
        <p:spPr/>
        <p:txBody>
          <a:bodyPr/>
          <a:lstStyle/>
          <a:p>
            <a:r>
              <a:rPr lang="de-AT">
                <a:solidFill>
                  <a:prstClr val="black">
                    <a:tint val="75000"/>
                  </a:prstClr>
                </a:solidFill>
              </a:rPr>
              <a:t>www.kha.at</a:t>
            </a:r>
          </a:p>
        </p:txBody>
      </p:sp>
      <p:sp>
        <p:nvSpPr>
          <p:cNvPr id="9" name="Rectangle 8"/>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26726238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de-DE" smtClean="0"/>
              <a:t>Titelmasterformat durch Klicken bearbeiten</a:t>
            </a:r>
            <a:endParaRPr lang="en-US"/>
          </a:p>
        </p:txBody>
      </p:sp>
      <p:sp>
        <p:nvSpPr>
          <p:cNvPr id="3" name="Rectangle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4" name="Rectangle 4"/>
          <p:cNvSpPr>
            <a:spLocks noGrp="1"/>
          </p:cNvSpPr>
          <p:nvPr>
            <p:ph type="ftr" sz="quarter" idx="11"/>
          </p:nvPr>
        </p:nvSpPr>
        <p:spPr/>
        <p:txBody>
          <a:bodyPr/>
          <a:lstStyle/>
          <a:p>
            <a:r>
              <a:rPr lang="de-AT">
                <a:solidFill>
                  <a:prstClr val="black">
                    <a:tint val="75000"/>
                  </a:prstClr>
                </a:solidFill>
              </a:rPr>
              <a:t>www.kha.at</a:t>
            </a:r>
          </a:p>
        </p:txBody>
      </p:sp>
      <p:sp>
        <p:nvSpPr>
          <p:cNvPr id="5" name="Rectangle 5"/>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34838149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3" name="Rectangle 3"/>
          <p:cNvSpPr>
            <a:spLocks noGrp="1"/>
          </p:cNvSpPr>
          <p:nvPr>
            <p:ph type="ftr" sz="quarter" idx="11"/>
          </p:nvPr>
        </p:nvSpPr>
        <p:spPr/>
        <p:txBody>
          <a:bodyPr/>
          <a:lstStyle/>
          <a:p>
            <a:r>
              <a:rPr lang="de-AT">
                <a:solidFill>
                  <a:prstClr val="black">
                    <a:tint val="75000"/>
                  </a:prstClr>
                </a:solidFill>
              </a:rPr>
              <a:t>www.kha.at</a:t>
            </a:r>
          </a:p>
        </p:txBody>
      </p:sp>
      <p:sp>
        <p:nvSpPr>
          <p:cNvPr id="4" name="Rectangle 4"/>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10183120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3050"/>
            <a:ext cx="3008313" cy="1162050"/>
          </a:xfrm>
        </p:spPr>
        <p:txBody>
          <a:bodyPr anchor="b">
            <a:normAutofit/>
          </a:bodyPr>
          <a:lstStyle>
            <a:lvl1pPr algn="ctr">
              <a:defRPr sz="2400" b="1">
                <a:solidFill>
                  <a:schemeClr val="tx2"/>
                </a:solidFill>
                <a:effectLst>
                  <a:outerShdw blurRad="38100" dist="25400" dir="8220000" algn="tr" rotWithShape="0">
                    <a:prstClr val="black">
                      <a:alpha val="35000"/>
                    </a:prstClr>
                  </a:outerShdw>
                </a:effectLst>
              </a:defRPr>
            </a:lvl1pPr>
          </a:lstStyle>
          <a:p>
            <a:r>
              <a:rPr lang="de-DE" smtClean="0"/>
              <a:t>Titelmasterformat durch Klicken bearbeiten</a:t>
            </a:r>
            <a:endParaRPr lang="en-US"/>
          </a:p>
        </p:txBody>
      </p:sp>
      <p:sp>
        <p:nvSpPr>
          <p:cNvPr id="3" name="Rectangl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3"/>
          <p:cNvSpPr>
            <a:spLocks noGrp="1"/>
          </p:cNvSpPr>
          <p:nvPr>
            <p:ph type="body" sz="half" idx="2"/>
          </p:nvPr>
        </p:nvSpPr>
        <p:spPr>
          <a:xfrm>
            <a:off x="457200" y="1435100"/>
            <a:ext cx="3008313" cy="4691063"/>
          </a:xfrm>
        </p:spPr>
        <p:txBody>
          <a:bodyPr/>
          <a:lstStyle>
            <a:lvl1pPr marL="0" indent="0" algn="ctr">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6" name="Rectangle 5"/>
          <p:cNvSpPr>
            <a:spLocks noGrp="1"/>
          </p:cNvSpPr>
          <p:nvPr>
            <p:ph type="ftr" sz="quarter" idx="11"/>
          </p:nvPr>
        </p:nvSpPr>
        <p:spPr/>
        <p:txBody>
          <a:bodyPr/>
          <a:lstStyle/>
          <a:p>
            <a:r>
              <a:rPr lang="de-AT">
                <a:solidFill>
                  <a:prstClr val="black">
                    <a:tint val="75000"/>
                  </a:prstClr>
                </a:solidFill>
              </a:rPr>
              <a:t>www.kha.at</a:t>
            </a:r>
          </a:p>
        </p:txBody>
      </p:sp>
      <p:sp>
        <p:nvSpPr>
          <p:cNvPr id="7" name="Rectangle 6"/>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24441225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727729" y="1062637"/>
            <a:ext cx="4599432" cy="3977640"/>
          </a:xfrm>
          <a:prstGeom prst="rect">
            <a:avLst/>
          </a:prstGeom>
          <a:solidFill>
            <a:schemeClr val="tx2">
              <a:shade val="15000"/>
            </a:schemeClr>
          </a:solidFill>
          <a:ln w="63500">
            <a:noFill/>
            <a:miter lim="800000"/>
          </a:ln>
          <a:effectLst>
            <a:outerShdw blurRad="63500" dist="25400" dir="7200000" algn="t" rotWithShape="0">
              <a:prstClr val="black">
                <a:alpha val="45000"/>
              </a:prstClr>
            </a:outerShdw>
          </a:effectLst>
        </p:spPr>
        <p:style>
          <a:lnRef idx="3">
            <a:schemeClr val="lt1"/>
          </a:lnRef>
          <a:fillRef idx="1">
            <a:schemeClr val="accent6"/>
          </a:fillRef>
          <a:effectRef idx="1">
            <a:schemeClr val="accent6"/>
          </a:effectRef>
          <a:fontRef idx="minor">
            <a:schemeClr val="lt1"/>
          </a:fontRef>
        </p:style>
        <p:txBody>
          <a:bodyPr lIns="45720" rIns="45720" rtlCol="0" anchor="ctr">
            <a:normAutofit/>
          </a:bodyPr>
          <a:lstStyle/>
          <a:p>
            <a:pPr indent="-274320">
              <a:buClr>
                <a:srgbClr val="AD2E27"/>
              </a:buClr>
              <a:buSzPct val="80000"/>
              <a:buFont typeface="Wingdings 2" pitchFamily="18" charset="2"/>
              <a:buNone/>
            </a:pPr>
            <a:endParaRPr lang="en-US" sz="2000">
              <a:solidFill>
                <a:prstClr val="white"/>
              </a:solidFill>
            </a:endParaRPr>
          </a:p>
        </p:txBody>
      </p:sp>
      <p:sp>
        <p:nvSpPr>
          <p:cNvPr id="2" name="Rectangle 2"/>
          <p:cNvSpPr>
            <a:spLocks noGrp="1"/>
          </p:cNvSpPr>
          <p:nvPr>
            <p:ph type="title"/>
          </p:nvPr>
        </p:nvSpPr>
        <p:spPr>
          <a:xfrm>
            <a:off x="5514536" y="4343400"/>
            <a:ext cx="3048000" cy="709858"/>
          </a:xfrm>
        </p:spPr>
        <p:txBody>
          <a:bodyPr anchor="t">
            <a:noAutofit/>
          </a:bodyPr>
          <a:lstStyle>
            <a:lvl1pPr algn="l">
              <a:buNone/>
              <a:defRPr sz="2200" b="1">
                <a:solidFill>
                  <a:schemeClr val="tx2"/>
                </a:solidFill>
                <a:effectLst>
                  <a:outerShdw blurRad="38100" dist="25400" dir="8220000" algn="tr" rotWithShape="0">
                    <a:prstClr val="black">
                      <a:alpha val="35000"/>
                    </a:prstClr>
                  </a:outerShdw>
                </a:effectLst>
              </a:defRPr>
            </a:lvl1pPr>
          </a:lstStyle>
          <a:p>
            <a:r>
              <a:rPr lang="de-DE" smtClean="0"/>
              <a:t>Titelmasterformat durch Klicken bearbeiten</a:t>
            </a:r>
            <a:endParaRPr lang="en-US" dirty="0"/>
          </a:p>
        </p:txBody>
      </p:sp>
      <p:sp>
        <p:nvSpPr>
          <p:cNvPr id="3" name="Rectangle 3"/>
          <p:cNvSpPr>
            <a:spLocks noGrp="1"/>
          </p:cNvSpPr>
          <p:nvPr>
            <p:ph type="pic" idx="1"/>
          </p:nvPr>
        </p:nvSpPr>
        <p:spPr>
          <a:xfrm>
            <a:off x="739645" y="1222657"/>
            <a:ext cx="4575601" cy="3657600"/>
          </a:xfrm>
          <a:solidFill>
            <a:schemeClr val="tx2">
              <a:shade val="75000"/>
            </a:schemeClr>
          </a:solidFill>
          <a:ln w="63500">
            <a:noFill/>
            <a:miter lim="800000"/>
          </a:ln>
          <a:effectLst/>
        </p:spPr>
        <p:style>
          <a:lnRef idx="3">
            <a:schemeClr val="lt1"/>
          </a:lnRef>
          <a:fillRef idx="1">
            <a:schemeClr val="accent6"/>
          </a:fillRef>
          <a:effectRef idx="1">
            <a:schemeClr val="accent6"/>
          </a:effectRef>
          <a:fontRef idx="minor">
            <a:schemeClr val="lt1"/>
          </a:fontRef>
        </p:style>
        <p:txBody>
          <a:bodyPr/>
          <a:lstStyle>
            <a:lvl1pPr>
              <a:buNone/>
              <a:defRPr sz="3200"/>
            </a:lvl1pPr>
          </a:lstStyle>
          <a:p>
            <a:r>
              <a:rPr lang="de-DE" sz="2000" smtClean="0"/>
              <a:t>Bild durch Klicken auf Symbol hinzufügen</a:t>
            </a:r>
            <a:endParaRPr lang="en-US" sz="2000" dirty="0"/>
          </a:p>
        </p:txBody>
      </p:sp>
      <p:sp>
        <p:nvSpPr>
          <p:cNvPr id="4" name="Rectangle 4"/>
          <p:cNvSpPr>
            <a:spLocks noGrp="1"/>
          </p:cNvSpPr>
          <p:nvPr>
            <p:ph type="body" sz="half" idx="2"/>
          </p:nvPr>
        </p:nvSpPr>
        <p:spPr>
          <a:xfrm>
            <a:off x="5514536" y="1371600"/>
            <a:ext cx="3044952" cy="2930086"/>
          </a:xfrm>
        </p:spPr>
        <p:txBody>
          <a:bodyPr bIns="0" anchor="b">
            <a:normAutofit/>
          </a:bodyPr>
          <a:lstStyle>
            <a:lvl1pPr marL="0" marR="0" indent="0" algn="l">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de-DE" smtClean="0"/>
              <a:t>Textmasterformat bearbeiten</a:t>
            </a:r>
          </a:p>
        </p:txBody>
      </p:sp>
      <p:sp>
        <p:nvSpPr>
          <p:cNvPr id="5" name="Rectangle 5"/>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6" name="Rectangle 6"/>
          <p:cNvSpPr>
            <a:spLocks noGrp="1"/>
          </p:cNvSpPr>
          <p:nvPr>
            <p:ph type="ftr" sz="quarter" idx="11"/>
          </p:nvPr>
        </p:nvSpPr>
        <p:spPr/>
        <p:txBody>
          <a:bodyPr/>
          <a:lstStyle/>
          <a:p>
            <a:r>
              <a:rPr lang="de-AT">
                <a:solidFill>
                  <a:prstClr val="black">
                    <a:tint val="75000"/>
                  </a:prstClr>
                </a:solidFill>
              </a:rPr>
              <a:t>www.kha.at</a:t>
            </a:r>
          </a:p>
        </p:txBody>
      </p:sp>
      <p:sp>
        <p:nvSpPr>
          <p:cNvPr id="7" name="Rectangle 7"/>
          <p:cNvSpPr>
            <a:spLocks noGrp="1"/>
          </p:cNvSpPr>
          <p:nvPr>
            <p:ph type="sldNum" sz="quarter" idx="12"/>
          </p:nvPr>
        </p:nvSpPr>
        <p:spPr/>
        <p:txBody>
          <a:body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411251181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evelT w="38100" h="38100"/>
            </a:sp3d>
          </a:bodyPr>
          <a:lstStyle/>
          <a:p>
            <a:r>
              <a:rPr lang="de-DE" smtClean="0"/>
              <a:t>Titelmasterformat durch Klicken bearbeiten</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27" name="Rectangle 22"/>
          <p:cNvSpPr>
            <a:spLocks noGrp="1"/>
          </p:cNvSpPr>
          <p:nvPr>
            <p:ph type="dt" sz="half" idx="2"/>
          </p:nvPr>
        </p:nvSpPr>
        <p:spPr>
          <a:xfrm>
            <a:off x="457200" y="6245225"/>
            <a:ext cx="2133600" cy="476250"/>
          </a:xfrm>
          <a:prstGeom prst="rect">
            <a:avLst/>
          </a:prstGeom>
        </p:spPr>
        <p:txBody>
          <a:bodyPr anchor="b" anchorCtr="0"/>
          <a:lstStyle>
            <a:lvl1pPr>
              <a:defRPr lang="en-US" sz="1200" smtClean="0">
                <a:solidFill>
                  <a:schemeClr val="tx2"/>
                </a:solidFill>
                <a:latin typeface="+mn-lt"/>
                <a:ea typeface="+mn-lt"/>
                <a:cs typeface="+mn-lt"/>
              </a:defRPr>
            </a:lvl1pPr>
          </a:lstStyle>
          <a:p>
            <a:r>
              <a:rPr lang="de-DE" smtClean="0">
                <a:solidFill>
                  <a:prstClr val="black">
                    <a:tint val="75000"/>
                  </a:prstClr>
                </a:solidFill>
              </a:rPr>
              <a:t>ÖGSR/Migration</a:t>
            </a:r>
            <a:endParaRPr lang="de-AT">
              <a:solidFill>
                <a:prstClr val="black">
                  <a:tint val="75000"/>
                </a:prstClr>
              </a:solidFill>
            </a:endParaRPr>
          </a:p>
        </p:txBody>
      </p:sp>
      <p:sp>
        <p:nvSpPr>
          <p:cNvPr id="18" name="Rectangle 18"/>
          <p:cNvSpPr>
            <a:spLocks noGrp="1"/>
          </p:cNvSpPr>
          <p:nvPr>
            <p:ph type="ftr" sz="quarter" idx="3"/>
          </p:nvPr>
        </p:nvSpPr>
        <p:spPr>
          <a:xfrm>
            <a:off x="3124200" y="6245225"/>
            <a:ext cx="2895600" cy="476250"/>
          </a:xfrm>
          <a:prstGeom prst="rect">
            <a:avLst/>
          </a:prstGeom>
        </p:spPr>
        <p:txBody>
          <a:bodyPr anchor="b" anchorCtr="0"/>
          <a:lstStyle>
            <a:lvl1pPr algn="ctr">
              <a:defRPr lang="en-US" sz="1200" smtClean="0">
                <a:solidFill>
                  <a:schemeClr val="tx2"/>
                </a:solidFill>
                <a:latin typeface="+mn-lt"/>
                <a:ea typeface="+mn-lt"/>
                <a:cs typeface="+mn-lt"/>
              </a:defRPr>
            </a:lvl1pPr>
          </a:lstStyle>
          <a:p>
            <a:r>
              <a:rPr lang="de-AT">
                <a:solidFill>
                  <a:prstClr val="black">
                    <a:tint val="75000"/>
                  </a:prstClr>
                </a:solidFill>
              </a:rPr>
              <a:t>www.kha.at</a:t>
            </a:r>
          </a:p>
        </p:txBody>
      </p:sp>
      <p:sp>
        <p:nvSpPr>
          <p:cNvPr id="13" name="Rectangle 15"/>
          <p:cNvSpPr>
            <a:spLocks noGrp="1"/>
          </p:cNvSpPr>
          <p:nvPr>
            <p:ph type="sldNum" sz="quarter" idx="4"/>
          </p:nvPr>
        </p:nvSpPr>
        <p:spPr>
          <a:xfrm>
            <a:off x="6553200" y="6245225"/>
            <a:ext cx="2133600" cy="476250"/>
          </a:xfrm>
          <a:prstGeom prst="rect">
            <a:avLst/>
          </a:prstGeom>
        </p:spPr>
        <p:txBody>
          <a:bodyPr anchor="b" anchorCtr="0"/>
          <a:lstStyle>
            <a:lvl1pPr algn="r">
              <a:defRPr lang="en-US" sz="1200" smtClean="0">
                <a:solidFill>
                  <a:schemeClr val="tx2"/>
                </a:solidFill>
                <a:latin typeface="+mn-lt"/>
                <a:ea typeface="+mn-lt"/>
                <a:cs typeface="+mn-lt"/>
              </a:defRPr>
            </a:lvl1pPr>
          </a:lstStyle>
          <a:p>
            <a:fld id="{71A8A519-E1F6-4CE2-99B8-CEE77EC2573E}" type="slidenum">
              <a:rPr lang="de-AT">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803270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hf hdr="0"/>
  <p:txStyles>
    <p:titleStyle>
      <a:defPPr>
        <a:defRPr sz="4400">
          <a:solidFill>
            <a:schemeClr val="tx2">
              <a:shade val="85000"/>
              <a:satMod val="150000"/>
            </a:schemeClr>
          </a:solidFill>
          <a:latin typeface="+mj-lt"/>
          <a:ea typeface="+mj-ea"/>
          <a:cs typeface="+mj-cs"/>
        </a:defRPr>
      </a:defPPr>
      <a:lvl1pPr algn="ctr" eaLnBrk="1" hangingPunct="1">
        <a:buNone/>
        <a:defRPr lang="en-US" sz="4800" b="1" strike="noStrike" kern="1200" baseline="0" dirty="0" smtClean="0">
          <a:solidFill>
            <a:schemeClr val="tx2">
              <a:shade val="85000"/>
              <a:satMod val="150000"/>
            </a:schemeClr>
          </a:solidFill>
          <a:effectLst>
            <a:outerShdw blurRad="63500" dist="38100" dir="8220000" algn="tl" rotWithShape="0">
              <a:srgbClr val="000000">
                <a:alpha val="30000"/>
              </a:srgbClr>
            </a:outerShdw>
          </a:effectLst>
          <a:latin typeface="+mj-lt"/>
          <a:ea typeface="+mj-lt"/>
          <a:cs typeface="+mj-lt"/>
        </a:defRPr>
      </a:lvl1pPr>
    </p:titleStyle>
    <p:bodyStyle>
      <a:defPPr>
        <a:defRPr>
          <a:solidFill>
            <a:schemeClr val="tx1"/>
          </a:solidFill>
          <a:latin typeface="+mn-lt"/>
          <a:ea typeface="+mn-ea"/>
          <a:cs typeface="+mn-cs"/>
        </a:defRPr>
      </a:defPPr>
      <a:lvl1pPr marL="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11560" y="1340768"/>
            <a:ext cx="7772400" cy="1872209"/>
          </a:xfrm>
        </p:spPr>
        <p:txBody>
          <a:bodyPr/>
          <a:lstStyle/>
          <a:p>
            <a:r>
              <a:rPr lang="de-AT" sz="3600" dirty="0" smtClean="0"/>
              <a:t>Migration</a:t>
            </a:r>
            <a:br>
              <a:rPr lang="de-AT" sz="3600" dirty="0" smtClean="0"/>
            </a:br>
            <a:r>
              <a:rPr lang="de-AT" sz="3600" dirty="0" smtClean="0"/>
              <a:t>aus rechtstheoretischer und rechtsethischer Perspektive</a:t>
            </a:r>
            <a:endParaRPr lang="de-AT" sz="3600" dirty="0"/>
          </a:p>
        </p:txBody>
      </p:sp>
      <p:sp>
        <p:nvSpPr>
          <p:cNvPr id="5" name="Untertitel 4"/>
          <p:cNvSpPr>
            <a:spLocks noGrp="1"/>
          </p:cNvSpPr>
          <p:nvPr>
            <p:ph type="subTitle" idx="1"/>
          </p:nvPr>
        </p:nvSpPr>
        <p:spPr>
          <a:xfrm>
            <a:off x="755576" y="3645024"/>
            <a:ext cx="7560840" cy="2592288"/>
          </a:xfrm>
        </p:spPr>
        <p:txBody>
          <a:bodyPr>
            <a:normAutofit fontScale="62500" lnSpcReduction="20000"/>
          </a:bodyPr>
          <a:lstStyle/>
          <a:p>
            <a:r>
              <a:rPr lang="de-AT" sz="3800" dirty="0" smtClean="0"/>
              <a:t>Vortrag im Rahmen des Symposiums </a:t>
            </a:r>
          </a:p>
          <a:p>
            <a:r>
              <a:rPr lang="de-AT" sz="3800" dirty="0" smtClean="0"/>
              <a:t>der Österreichischen Gesellschaft für Schule und Recht</a:t>
            </a:r>
          </a:p>
          <a:p>
            <a:r>
              <a:rPr lang="de-AT" sz="3800" b="1" dirty="0" smtClean="0"/>
              <a:t> „Migration macht Schule“</a:t>
            </a:r>
            <a:br>
              <a:rPr lang="de-AT" sz="3800" b="1" dirty="0" smtClean="0"/>
            </a:br>
            <a:endParaRPr lang="de-AT" sz="3800" b="1" dirty="0" smtClean="0"/>
          </a:p>
          <a:p>
            <a:r>
              <a:rPr lang="de-AT" sz="3200" dirty="0" smtClean="0"/>
              <a:t>Wien, am 26. Januar 2011</a:t>
            </a:r>
          </a:p>
          <a:p>
            <a:endParaRPr lang="de-AT" sz="3200" dirty="0" smtClean="0"/>
          </a:p>
          <a:p>
            <a:r>
              <a:rPr lang="de-AT" sz="3200" dirty="0" smtClean="0"/>
              <a:t>von </a:t>
            </a:r>
          </a:p>
          <a:p>
            <a:r>
              <a:rPr lang="de-AT" sz="3200" dirty="0" smtClean="0"/>
              <a:t>Prof. </a:t>
            </a:r>
            <a:r>
              <a:rPr lang="de-AT" sz="3200" dirty="0" err="1" smtClean="0"/>
              <a:t>DDr</a:t>
            </a:r>
            <a:r>
              <a:rPr lang="de-AT" sz="3200" dirty="0" smtClean="0"/>
              <a:t>. Karl Heinz Auer</a:t>
            </a:r>
          </a:p>
          <a:p>
            <a:endParaRPr lang="de-AT" dirty="0"/>
          </a:p>
        </p:txBody>
      </p:sp>
    </p:spTree>
    <p:extLst>
      <p:ext uri="{BB962C8B-B14F-4D97-AF65-F5344CB8AC3E}">
        <p14:creationId xmlns:p14="http://schemas.microsoft.com/office/powerpoint/2010/main" val="25785375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3150896135"/>
              </p:ext>
            </p:extLst>
          </p:nvPr>
        </p:nvGraphicFramePr>
        <p:xfrm>
          <a:off x="323528" y="980728"/>
          <a:ext cx="837361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10</a:t>
            </a:fld>
            <a:endParaRPr lang="de-AT">
              <a:solidFill>
                <a:prstClr val="black">
                  <a:tint val="75000"/>
                </a:prstClr>
              </a:solidFill>
            </a:endParaRPr>
          </a:p>
        </p:txBody>
      </p:sp>
    </p:spTree>
    <p:extLst>
      <p:ext uri="{BB962C8B-B14F-4D97-AF65-F5344CB8AC3E}">
        <p14:creationId xmlns:p14="http://schemas.microsoft.com/office/powerpoint/2010/main" val="239868359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3219272820"/>
              </p:ext>
            </p:extLst>
          </p:nvPr>
        </p:nvGraphicFramePr>
        <p:xfrm>
          <a:off x="395536" y="980728"/>
          <a:ext cx="828092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11</a:t>
            </a:fld>
            <a:endParaRPr lang="de-AT">
              <a:solidFill>
                <a:prstClr val="black">
                  <a:tint val="75000"/>
                </a:prstClr>
              </a:solidFill>
            </a:endParaRPr>
          </a:p>
        </p:txBody>
      </p:sp>
    </p:spTree>
    <p:extLst>
      <p:ext uri="{BB962C8B-B14F-4D97-AF65-F5344CB8AC3E}">
        <p14:creationId xmlns:p14="http://schemas.microsoft.com/office/powerpoint/2010/main" val="16778471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122255010"/>
              </p:ext>
            </p:extLst>
          </p:nvPr>
        </p:nvGraphicFramePr>
        <p:xfrm>
          <a:off x="491488" y="548680"/>
          <a:ext cx="8229600" cy="5289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12</a:t>
            </a:fld>
            <a:endParaRPr lang="de-AT">
              <a:solidFill>
                <a:prstClr val="black">
                  <a:tint val="75000"/>
                </a:prstClr>
              </a:solidFill>
            </a:endParaRPr>
          </a:p>
        </p:txBody>
      </p:sp>
      <p:sp>
        <p:nvSpPr>
          <p:cNvPr id="8" name="Textfeld 7"/>
          <p:cNvSpPr txBox="1"/>
          <p:nvPr/>
        </p:nvSpPr>
        <p:spPr>
          <a:xfrm>
            <a:off x="3454160" y="2852936"/>
            <a:ext cx="2304256" cy="830997"/>
          </a:xfrm>
          <a:prstGeom prst="rect">
            <a:avLst/>
          </a:prstGeom>
          <a:noFill/>
        </p:spPr>
        <p:txBody>
          <a:bodyPr wrap="square" rtlCol="0">
            <a:spAutoFit/>
          </a:bodyPr>
          <a:lstStyle/>
          <a:p>
            <a:pPr algn="ctr"/>
            <a:r>
              <a:rPr lang="de-AT" sz="2400" b="1" dirty="0" smtClean="0">
                <a:solidFill>
                  <a:schemeClr val="accent1"/>
                </a:solidFill>
              </a:rPr>
              <a:t>Barmherzigkeit</a:t>
            </a:r>
            <a:br>
              <a:rPr lang="de-AT" sz="2400" b="1" dirty="0" smtClean="0">
                <a:solidFill>
                  <a:schemeClr val="accent1"/>
                </a:solidFill>
              </a:rPr>
            </a:br>
            <a:r>
              <a:rPr lang="de-AT" sz="2400" b="1" dirty="0" smtClean="0">
                <a:solidFill>
                  <a:schemeClr val="accent1"/>
                </a:solidFill>
              </a:rPr>
              <a:t>heute</a:t>
            </a:r>
            <a:endParaRPr lang="de-AT" sz="2400" b="1" dirty="0">
              <a:solidFill>
                <a:schemeClr val="accent1"/>
              </a:solidFill>
            </a:endParaRPr>
          </a:p>
        </p:txBody>
      </p:sp>
      <p:sp>
        <p:nvSpPr>
          <p:cNvPr id="9" name="Textfeld 8"/>
          <p:cNvSpPr txBox="1"/>
          <p:nvPr/>
        </p:nvSpPr>
        <p:spPr>
          <a:xfrm>
            <a:off x="539552" y="5949280"/>
            <a:ext cx="8064896" cy="307777"/>
          </a:xfrm>
          <a:prstGeom prst="rect">
            <a:avLst/>
          </a:prstGeom>
          <a:noFill/>
        </p:spPr>
        <p:txBody>
          <a:bodyPr wrap="square" rtlCol="0">
            <a:spAutoFit/>
          </a:bodyPr>
          <a:lstStyle/>
          <a:p>
            <a:pPr algn="ctr"/>
            <a:r>
              <a:rPr lang="de-AT" sz="1400" i="1" dirty="0" smtClean="0">
                <a:solidFill>
                  <a:schemeClr val="bg1">
                    <a:lumMod val="50000"/>
                  </a:schemeClr>
                </a:solidFill>
              </a:rPr>
              <a:t>Nach Joachim Wanke, Was sind Werke der Barmherzigkeit?</a:t>
            </a:r>
            <a:endParaRPr lang="de-AT" sz="1400" i="1" dirty="0">
              <a:solidFill>
                <a:schemeClr val="bg1">
                  <a:lumMod val="50000"/>
                </a:schemeClr>
              </a:solidFill>
            </a:endParaRPr>
          </a:p>
        </p:txBody>
      </p:sp>
    </p:spTree>
    <p:extLst>
      <p:ext uri="{BB962C8B-B14F-4D97-AF65-F5344CB8AC3E}">
        <p14:creationId xmlns:p14="http://schemas.microsoft.com/office/powerpoint/2010/main" val="34623528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548680"/>
            <a:ext cx="8507288" cy="864096"/>
          </a:xfrm>
        </p:spPr>
        <p:txBody>
          <a:bodyPr>
            <a:normAutofit/>
          </a:bodyPr>
          <a:lstStyle/>
          <a:p>
            <a:r>
              <a:rPr lang="de-AT" sz="2800" dirty="0" smtClean="0"/>
              <a:t>G</a:t>
            </a:r>
            <a:r>
              <a:rPr lang="de-AT" sz="2800" dirty="0" smtClean="0"/>
              <a:t>egenseitige </a:t>
            </a:r>
            <a:r>
              <a:rPr lang="de-AT" sz="2800" dirty="0" smtClean="0"/>
              <a:t>Bedingtheit von Recht und </a:t>
            </a:r>
            <a:r>
              <a:rPr lang="de-AT" sz="2800" dirty="0" smtClean="0"/>
              <a:t>Gesellschaft</a:t>
            </a:r>
            <a:endParaRPr lang="de-AT" sz="2800" dirty="0"/>
          </a:p>
        </p:txBody>
      </p:sp>
      <p:graphicFrame>
        <p:nvGraphicFramePr>
          <p:cNvPr id="8" name="SmartArt-Platzhalter 7"/>
          <p:cNvGraphicFramePr>
            <a:graphicFrameLocks noGrp="1"/>
          </p:cNvGraphicFramePr>
          <p:nvPr>
            <p:ph type="dgm" idx="1"/>
            <p:extLst>
              <p:ext uri="{D42A27DB-BD31-4B8C-83A1-F6EECF244321}">
                <p14:modId xmlns:p14="http://schemas.microsoft.com/office/powerpoint/2010/main" val="927950098"/>
              </p:ext>
            </p:extLst>
          </p:nvPr>
        </p:nvGraphicFramePr>
        <p:xfrm>
          <a:off x="467544" y="1340768"/>
          <a:ext cx="822960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srgbClr val="795339"/>
                </a:solidFill>
              </a:rPr>
              <a:t>ÖGSR/Migration</a:t>
            </a:r>
            <a:endParaRPr lang="de-DE">
              <a:solidFill>
                <a:srgbClr val="795339"/>
              </a:solidFill>
            </a:endParaRPr>
          </a:p>
        </p:txBody>
      </p:sp>
      <p:sp>
        <p:nvSpPr>
          <p:cNvPr id="5" name="Fußzeilenplatzhalter 4"/>
          <p:cNvSpPr>
            <a:spLocks noGrp="1"/>
          </p:cNvSpPr>
          <p:nvPr>
            <p:ph type="ftr" sz="quarter" idx="11"/>
          </p:nvPr>
        </p:nvSpPr>
        <p:spPr/>
        <p:txBody>
          <a:bodyPr/>
          <a:lstStyle/>
          <a:p>
            <a:r>
              <a:rPr lang="de-DE" dirty="0" smtClean="0">
                <a:solidFill>
                  <a:srgbClr val="795339"/>
                </a:solidFill>
              </a:rPr>
              <a:t>www.kha.at</a:t>
            </a:r>
            <a:endParaRPr lang="de-DE" dirty="0">
              <a:solidFill>
                <a:srgbClr val="795339"/>
              </a:solidFill>
            </a:endParaRPr>
          </a:p>
        </p:txBody>
      </p:sp>
      <p:sp>
        <p:nvSpPr>
          <p:cNvPr id="6" name="Foliennummernplatzhalter 5"/>
          <p:cNvSpPr>
            <a:spLocks noGrp="1"/>
          </p:cNvSpPr>
          <p:nvPr>
            <p:ph type="sldNum" sz="quarter" idx="12"/>
          </p:nvPr>
        </p:nvSpPr>
        <p:spPr/>
        <p:txBody>
          <a:bodyPr/>
          <a:lstStyle/>
          <a:p>
            <a:fld id="{877B33C7-D992-4E60-8C83-62948E01082E}" type="slidenum">
              <a:rPr lang="de-DE" smtClean="0">
                <a:solidFill>
                  <a:srgbClr val="795339"/>
                </a:solidFill>
              </a:rPr>
              <a:pPr/>
              <a:t>13</a:t>
            </a:fld>
            <a:endParaRPr lang="de-DE">
              <a:solidFill>
                <a:srgbClr val="795339"/>
              </a:solidFill>
            </a:endParaRPr>
          </a:p>
        </p:txBody>
      </p:sp>
      <p:sp>
        <p:nvSpPr>
          <p:cNvPr id="10" name="Textfeld 9"/>
          <p:cNvSpPr txBox="1"/>
          <p:nvPr/>
        </p:nvSpPr>
        <p:spPr>
          <a:xfrm>
            <a:off x="395536" y="5949280"/>
            <a:ext cx="8352928" cy="307777"/>
          </a:xfrm>
          <a:prstGeom prst="rect">
            <a:avLst/>
          </a:prstGeom>
          <a:noFill/>
        </p:spPr>
        <p:txBody>
          <a:bodyPr wrap="square" rtlCol="0">
            <a:spAutoFit/>
          </a:bodyPr>
          <a:lstStyle/>
          <a:p>
            <a:pPr algn="ctr"/>
            <a:r>
              <a:rPr lang="de-AT" sz="1400" i="1" dirty="0" err="1" smtClean="0">
                <a:solidFill>
                  <a:schemeClr val="bg1">
                    <a:lumMod val="50000"/>
                  </a:schemeClr>
                </a:solidFill>
              </a:rPr>
              <a:t>Fol</a:t>
            </a:r>
            <a:r>
              <a:rPr lang="de-AT" sz="1400" i="1" dirty="0" smtClean="0">
                <a:solidFill>
                  <a:schemeClr val="bg1">
                    <a:lumMod val="50000"/>
                  </a:schemeClr>
                </a:solidFill>
              </a:rPr>
              <a:t> 13-15 nach Werner Maihofer, Die gesellschaftliche Funktion des Rechts. Bielefeld 1970, 15-20.</a:t>
            </a:r>
            <a:endParaRPr lang="de-AT" sz="1400" i="1" dirty="0">
              <a:solidFill>
                <a:schemeClr val="bg1">
                  <a:lumMod val="50000"/>
                </a:schemeClr>
              </a:solidFill>
            </a:endParaRPr>
          </a:p>
        </p:txBody>
      </p:sp>
    </p:spTree>
    <p:extLst>
      <p:ext uri="{BB962C8B-B14F-4D97-AF65-F5344CB8AC3E}">
        <p14:creationId xmlns:p14="http://schemas.microsoft.com/office/powerpoint/2010/main" val="34877895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76672"/>
            <a:ext cx="8291264" cy="1152128"/>
          </a:xfrm>
        </p:spPr>
        <p:txBody>
          <a:bodyPr>
            <a:normAutofit fontScale="90000"/>
          </a:bodyPr>
          <a:lstStyle/>
          <a:p>
            <a:r>
              <a:rPr lang="de-AT" sz="3600" dirty="0" smtClean="0"/>
              <a:t/>
            </a:r>
            <a:br>
              <a:rPr lang="de-AT" sz="3600" dirty="0" smtClean="0"/>
            </a:br>
            <a:r>
              <a:rPr lang="de-AT" sz="3600" dirty="0"/>
              <a:t/>
            </a:r>
            <a:br>
              <a:rPr lang="de-AT" sz="3600" dirty="0"/>
            </a:br>
            <a:r>
              <a:rPr lang="de-AT" sz="3100" dirty="0" smtClean="0"/>
              <a:t>Widerspruch zwischen Recht und Gesellschaft</a:t>
            </a:r>
            <a:br>
              <a:rPr lang="de-AT" sz="3100" dirty="0" smtClean="0"/>
            </a:br>
            <a:r>
              <a:rPr lang="de-AT" sz="3100" dirty="0" smtClean="0"/>
              <a:t>Soziologische Differenz</a:t>
            </a:r>
            <a:endParaRPr lang="de-AT" sz="3100"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651190016"/>
              </p:ext>
            </p:extLst>
          </p:nvPr>
        </p:nvGraphicFramePr>
        <p:xfrm>
          <a:off x="467544" y="148478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14</a:t>
            </a:fld>
            <a:endParaRPr lang="de-AT">
              <a:solidFill>
                <a:prstClr val="black">
                  <a:tint val="75000"/>
                </a:prstClr>
              </a:solidFill>
            </a:endParaRPr>
          </a:p>
        </p:txBody>
      </p:sp>
    </p:spTree>
    <p:extLst>
      <p:ext uri="{BB962C8B-B14F-4D97-AF65-F5344CB8AC3E}">
        <p14:creationId xmlns:p14="http://schemas.microsoft.com/office/powerpoint/2010/main" val="37428736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76672"/>
            <a:ext cx="8291264" cy="1152128"/>
          </a:xfrm>
        </p:spPr>
        <p:txBody>
          <a:bodyPr>
            <a:normAutofit fontScale="90000"/>
          </a:bodyPr>
          <a:lstStyle/>
          <a:p>
            <a:r>
              <a:rPr lang="de-AT" sz="3600" dirty="0" smtClean="0"/>
              <a:t/>
            </a:r>
            <a:br>
              <a:rPr lang="de-AT" sz="3600" dirty="0" smtClean="0"/>
            </a:br>
            <a:r>
              <a:rPr lang="de-AT" sz="3600" dirty="0"/>
              <a:t/>
            </a:r>
            <a:br>
              <a:rPr lang="de-AT" sz="3600" dirty="0"/>
            </a:br>
            <a:r>
              <a:rPr lang="de-AT" sz="3100" dirty="0" smtClean="0"/>
              <a:t>Widerspruch zwischen </a:t>
            </a:r>
            <a:r>
              <a:rPr lang="de-AT" sz="3100" dirty="0" smtClean="0"/>
              <a:t>Laien und Juristen</a:t>
            </a:r>
            <a:r>
              <a:rPr lang="de-AT" sz="3100" dirty="0" smtClean="0"/>
              <a:t/>
            </a:r>
            <a:br>
              <a:rPr lang="de-AT" sz="3100" dirty="0" smtClean="0"/>
            </a:br>
            <a:r>
              <a:rPr lang="de-AT" sz="3100" dirty="0" smtClean="0"/>
              <a:t>Ideologische Differenz</a:t>
            </a:r>
            <a:endParaRPr lang="de-AT" sz="3100"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97784618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15</a:t>
            </a:fld>
            <a:endParaRPr lang="de-AT">
              <a:solidFill>
                <a:prstClr val="black">
                  <a:tint val="75000"/>
                </a:prstClr>
              </a:solidFill>
            </a:endParaRPr>
          </a:p>
        </p:txBody>
      </p:sp>
    </p:spTree>
    <p:extLst>
      <p:ext uri="{BB962C8B-B14F-4D97-AF65-F5344CB8AC3E}">
        <p14:creationId xmlns:p14="http://schemas.microsoft.com/office/powerpoint/2010/main" val="8590461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3384245554"/>
              </p:ext>
            </p:extLst>
          </p:nvPr>
        </p:nvGraphicFramePr>
        <p:xfrm>
          <a:off x="467544" y="548680"/>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16</a:t>
            </a:fld>
            <a:endParaRPr lang="de-AT" dirty="0">
              <a:solidFill>
                <a:prstClr val="black">
                  <a:tint val="75000"/>
                </a:prstClr>
              </a:solidFill>
            </a:endParaRPr>
          </a:p>
        </p:txBody>
      </p:sp>
      <p:sp>
        <p:nvSpPr>
          <p:cNvPr id="9" name="Textfeld 8"/>
          <p:cNvSpPr txBox="1"/>
          <p:nvPr/>
        </p:nvSpPr>
        <p:spPr>
          <a:xfrm>
            <a:off x="467544" y="6021288"/>
            <a:ext cx="8280920" cy="307777"/>
          </a:xfrm>
          <a:prstGeom prst="rect">
            <a:avLst/>
          </a:prstGeom>
          <a:noFill/>
        </p:spPr>
        <p:txBody>
          <a:bodyPr wrap="square" rtlCol="0">
            <a:spAutoFit/>
          </a:bodyPr>
          <a:lstStyle/>
          <a:p>
            <a:pPr algn="ctr"/>
            <a:r>
              <a:rPr lang="de-AT" sz="1400" i="1" dirty="0" smtClean="0">
                <a:solidFill>
                  <a:schemeClr val="bg1">
                    <a:lumMod val="50000"/>
                  </a:schemeClr>
                </a:solidFill>
              </a:rPr>
              <a:t>Nach Aristoteles, Nikomachische Ethik, 5. Buch.</a:t>
            </a:r>
            <a:endParaRPr lang="de-AT" sz="1400" i="1" dirty="0">
              <a:solidFill>
                <a:schemeClr val="bg1">
                  <a:lumMod val="50000"/>
                </a:schemeClr>
              </a:solidFill>
            </a:endParaRPr>
          </a:p>
        </p:txBody>
      </p:sp>
    </p:spTree>
    <p:extLst>
      <p:ext uri="{BB962C8B-B14F-4D97-AF65-F5344CB8AC3E}">
        <p14:creationId xmlns:p14="http://schemas.microsoft.com/office/powerpoint/2010/main" val="4616154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700808"/>
            <a:ext cx="8208912" cy="4032448"/>
          </a:xfrm>
        </p:spPr>
        <p:txBody>
          <a:bodyPr>
            <a:normAutofit/>
          </a:bodyPr>
          <a:lstStyle/>
          <a:p>
            <a:pPr marL="182880" indent="-457200">
              <a:buFont typeface="+mj-lt"/>
              <a:buAutoNum type="arabicPeriod"/>
            </a:pPr>
            <a:r>
              <a:rPr lang="de-AT" sz="2400" dirty="0" smtClean="0">
                <a:solidFill>
                  <a:schemeClr val="bg2">
                    <a:lumMod val="75000"/>
                  </a:schemeClr>
                </a:solidFill>
              </a:rPr>
              <a:t>Migration – vom lokalen Kontext zum globalen   Phänomen</a:t>
            </a:r>
          </a:p>
          <a:p>
            <a:pPr marL="182880" indent="-457200">
              <a:buFont typeface="+mj-lt"/>
              <a:buAutoNum type="arabicPeriod"/>
            </a:pPr>
            <a:endParaRPr lang="de-AT" sz="2400" dirty="0" smtClean="0">
              <a:solidFill>
                <a:schemeClr val="bg2">
                  <a:lumMod val="75000"/>
                </a:schemeClr>
              </a:solidFill>
            </a:endParaRPr>
          </a:p>
          <a:p>
            <a:pPr marL="182880" indent="-457200">
              <a:buFont typeface="+mj-lt"/>
              <a:buAutoNum type="arabicPeriod"/>
            </a:pPr>
            <a:r>
              <a:rPr lang="de-AT" sz="2400" dirty="0" smtClean="0">
                <a:solidFill>
                  <a:schemeClr val="bg2">
                    <a:lumMod val="75000"/>
                  </a:schemeClr>
                </a:solidFill>
              </a:rPr>
              <a:t>Wesen und Funktionen des Rechts</a:t>
            </a:r>
          </a:p>
          <a:p>
            <a:pPr marL="182880" indent="-457200">
              <a:buFont typeface="+mj-lt"/>
              <a:buAutoNum type="arabicPeriod"/>
            </a:pPr>
            <a:endParaRPr lang="de-AT" sz="2400" dirty="0" smtClean="0">
              <a:solidFill>
                <a:schemeClr val="bg2">
                  <a:lumMod val="75000"/>
                </a:schemeClr>
              </a:solidFill>
            </a:endParaRPr>
          </a:p>
          <a:p>
            <a:pPr marL="182880" indent="-457200">
              <a:buFont typeface="+mj-lt"/>
              <a:buAutoNum type="arabicPeriod"/>
            </a:pPr>
            <a:r>
              <a:rPr lang="de-AT" sz="2400" dirty="0" smtClean="0">
                <a:solidFill>
                  <a:schemeClr val="bg2">
                    <a:lumMod val="75000"/>
                  </a:schemeClr>
                </a:solidFill>
              </a:rPr>
              <a:t>Der Kontext der Migration</a:t>
            </a:r>
          </a:p>
          <a:p>
            <a:pPr marL="182880" indent="-457200">
              <a:buFont typeface="+mj-lt"/>
              <a:buAutoNum type="arabicPeriod"/>
            </a:pPr>
            <a:endParaRPr lang="de-AT" sz="2400" dirty="0" smtClean="0"/>
          </a:p>
          <a:p>
            <a:pPr marL="182880" indent="-457200">
              <a:buFont typeface="+mj-lt"/>
              <a:buAutoNum type="arabicPeriod"/>
            </a:pPr>
            <a:r>
              <a:rPr lang="de-AT" sz="2400" b="1" dirty="0" smtClean="0">
                <a:solidFill>
                  <a:schemeClr val="accent6">
                    <a:lumMod val="50000"/>
                  </a:schemeClr>
                </a:solidFill>
              </a:rPr>
              <a:t>Blickpunkt Bildung und Schule</a:t>
            </a:r>
          </a:p>
          <a:p>
            <a:pPr marL="740664" lvl="1" indent="-457200"/>
            <a:r>
              <a:rPr lang="de-AT" sz="1800" dirty="0" smtClean="0">
                <a:solidFill>
                  <a:schemeClr val="accent6">
                    <a:lumMod val="50000"/>
                  </a:schemeClr>
                </a:solidFill>
              </a:rPr>
              <a:t>Rechtspolitik als </a:t>
            </a:r>
            <a:r>
              <a:rPr lang="de-AT" sz="1800" i="1" dirty="0" err="1" smtClean="0">
                <a:solidFill>
                  <a:schemeClr val="accent6">
                    <a:lumMod val="50000"/>
                  </a:schemeClr>
                </a:solidFill>
              </a:rPr>
              <a:t>social</a:t>
            </a:r>
            <a:r>
              <a:rPr lang="de-AT" sz="1800" i="1" dirty="0" smtClean="0">
                <a:solidFill>
                  <a:schemeClr val="accent6">
                    <a:lumMod val="50000"/>
                  </a:schemeClr>
                </a:solidFill>
              </a:rPr>
              <a:t> </a:t>
            </a:r>
            <a:r>
              <a:rPr lang="de-AT" sz="1800" i="1" dirty="0" err="1" smtClean="0">
                <a:solidFill>
                  <a:schemeClr val="accent6">
                    <a:lumMod val="50000"/>
                  </a:schemeClr>
                </a:solidFill>
              </a:rPr>
              <a:t>engineering</a:t>
            </a:r>
            <a:endParaRPr lang="de-AT" sz="1800" i="1" dirty="0" smtClean="0">
              <a:solidFill>
                <a:schemeClr val="accent6">
                  <a:lumMod val="50000"/>
                </a:schemeClr>
              </a:solidFill>
            </a:endParaRPr>
          </a:p>
          <a:p>
            <a:pPr marL="740664" lvl="1" indent="-457200"/>
            <a:r>
              <a:rPr lang="de-AT" sz="1800" dirty="0" smtClean="0">
                <a:solidFill>
                  <a:schemeClr val="accent6">
                    <a:lumMod val="50000"/>
                  </a:schemeClr>
                </a:solidFill>
              </a:rPr>
              <a:t>Korrelation von Verfassungsstaat und Erziehungszielen</a:t>
            </a:r>
          </a:p>
          <a:p>
            <a:pPr marL="740664" lvl="1" indent="-457200"/>
            <a:r>
              <a:rPr lang="de-AT" sz="1800" dirty="0" smtClean="0">
                <a:solidFill>
                  <a:schemeClr val="accent6">
                    <a:lumMod val="50000"/>
                  </a:schemeClr>
                </a:solidFill>
              </a:rPr>
              <a:t>Bildung – die grundrechtliche Garantie</a:t>
            </a:r>
          </a:p>
          <a:p>
            <a:pPr marL="740664" lvl="1" indent="-457200"/>
            <a:r>
              <a:rPr lang="de-AT" sz="1800" dirty="0" smtClean="0">
                <a:solidFill>
                  <a:schemeClr val="accent6">
                    <a:lumMod val="50000"/>
                  </a:schemeClr>
                </a:solidFill>
              </a:rPr>
              <a:t>Franz Kafka, Vor dem Gesetz</a:t>
            </a:r>
          </a:p>
        </p:txBody>
      </p:sp>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a:solidFill>
                  <a:prstClr val="black">
                    <a:tint val="75000"/>
                  </a:prstClr>
                </a:solidFill>
              </a:rPr>
              <a:t>www.kha.at</a:t>
            </a:r>
          </a:p>
        </p:txBody>
      </p:sp>
      <p:sp>
        <p:nvSpPr>
          <p:cNvPr id="6" name="Foliennummernplatzhalter 5"/>
          <p:cNvSpPr>
            <a:spLocks noGrp="1"/>
          </p:cNvSpPr>
          <p:nvPr>
            <p:ph type="sldNum" sz="quarter" idx="12"/>
          </p:nvPr>
        </p:nvSpPr>
        <p:spPr/>
        <p:txBody>
          <a:bodyPr/>
          <a:lstStyle/>
          <a:p>
            <a:fld id="{71A8A519-E1F6-4CE2-99B8-CEE77EC2573E}" type="slidenum">
              <a:rPr lang="de-AT">
                <a:solidFill>
                  <a:prstClr val="black">
                    <a:tint val="75000"/>
                  </a:prstClr>
                </a:solidFill>
              </a:rPr>
              <a:pPr/>
              <a:t>17</a:t>
            </a:fld>
            <a:endParaRPr lang="de-AT">
              <a:solidFill>
                <a:prstClr val="black">
                  <a:tint val="75000"/>
                </a:prstClr>
              </a:solidFill>
            </a:endParaRPr>
          </a:p>
        </p:txBody>
      </p:sp>
    </p:spTree>
    <p:extLst>
      <p:ext uri="{BB962C8B-B14F-4D97-AF65-F5344CB8AC3E}">
        <p14:creationId xmlns:p14="http://schemas.microsoft.com/office/powerpoint/2010/main" val="40855969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smtClean="0"/>
              <a:t>Gesellschaftspoltische Probleme erfordern</a:t>
            </a:r>
            <a:br>
              <a:rPr lang="de-AT" sz="2800" dirty="0" smtClean="0"/>
            </a:br>
            <a:r>
              <a:rPr lang="de-AT" sz="2800" dirty="0" smtClean="0"/>
              <a:t>gesellschaftspolitische Maßnahmen</a:t>
            </a:r>
            <a:endParaRPr lang="de-AT" sz="2800"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050323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18</a:t>
            </a:fld>
            <a:endParaRPr lang="de-AT">
              <a:solidFill>
                <a:prstClr val="black">
                  <a:tint val="75000"/>
                </a:prstClr>
              </a:solidFill>
            </a:endParaRPr>
          </a:p>
        </p:txBody>
      </p:sp>
    </p:spTree>
    <p:extLst>
      <p:ext uri="{BB962C8B-B14F-4D97-AF65-F5344CB8AC3E}">
        <p14:creationId xmlns:p14="http://schemas.microsoft.com/office/powerpoint/2010/main" val="393606306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827112"/>
          </a:xfrm>
        </p:spPr>
        <p:txBody>
          <a:bodyPr>
            <a:normAutofit/>
          </a:bodyPr>
          <a:lstStyle/>
          <a:p>
            <a:r>
              <a:rPr lang="de-AT" sz="2800" dirty="0" smtClean="0"/>
              <a:t>Lösungsansatz</a:t>
            </a:r>
            <a:endParaRPr lang="de-AT" sz="2800"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7387981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19</a:t>
            </a:fld>
            <a:endParaRPr lang="de-AT">
              <a:solidFill>
                <a:prstClr val="black">
                  <a:tint val="75000"/>
                </a:prstClr>
              </a:solidFill>
            </a:endParaRPr>
          </a:p>
        </p:txBody>
      </p:sp>
    </p:spTree>
    <p:extLst>
      <p:ext uri="{BB962C8B-B14F-4D97-AF65-F5344CB8AC3E}">
        <p14:creationId xmlns:p14="http://schemas.microsoft.com/office/powerpoint/2010/main" val="6401448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700808"/>
            <a:ext cx="8352928" cy="3600400"/>
          </a:xfrm>
        </p:spPr>
        <p:txBody>
          <a:bodyPr>
            <a:normAutofit lnSpcReduction="10000"/>
          </a:bodyPr>
          <a:lstStyle/>
          <a:p>
            <a:pPr marL="182880" indent="-457200">
              <a:buFont typeface="+mj-lt"/>
              <a:buAutoNum type="arabicPeriod"/>
            </a:pPr>
            <a:r>
              <a:rPr lang="de-AT" sz="2400" b="1" dirty="0" smtClean="0">
                <a:solidFill>
                  <a:schemeClr val="accent6">
                    <a:lumMod val="50000"/>
                  </a:schemeClr>
                </a:solidFill>
              </a:rPr>
              <a:t>Migration – vom lokalen Kontext zum globalen Phänomen</a:t>
            </a:r>
          </a:p>
          <a:p>
            <a:pPr marL="740664" lvl="1" indent="-457200"/>
            <a:r>
              <a:rPr lang="de-AT" sz="1800" dirty="0" smtClean="0">
                <a:solidFill>
                  <a:schemeClr val="accent6">
                    <a:lumMod val="50000"/>
                  </a:schemeClr>
                </a:solidFill>
              </a:rPr>
              <a:t>homo </a:t>
            </a:r>
            <a:r>
              <a:rPr lang="de-AT" sz="1800" dirty="0" err="1" smtClean="0">
                <a:solidFill>
                  <a:schemeClr val="accent6">
                    <a:lumMod val="50000"/>
                  </a:schemeClr>
                </a:solidFill>
              </a:rPr>
              <a:t>migrans</a:t>
            </a:r>
            <a:endParaRPr lang="de-AT" sz="1800" dirty="0" smtClean="0">
              <a:solidFill>
                <a:schemeClr val="accent6">
                  <a:lumMod val="50000"/>
                </a:schemeClr>
              </a:solidFill>
            </a:endParaRPr>
          </a:p>
          <a:p>
            <a:pPr marL="740664" lvl="1" indent="-457200"/>
            <a:r>
              <a:rPr lang="de-AT" sz="1800" dirty="0" smtClean="0">
                <a:solidFill>
                  <a:schemeClr val="accent6">
                    <a:lumMod val="50000"/>
                  </a:schemeClr>
                </a:solidFill>
              </a:rPr>
              <a:t>Massenmigration als globales </a:t>
            </a:r>
            <a:r>
              <a:rPr lang="de-AT" sz="1800" dirty="0" smtClean="0">
                <a:solidFill>
                  <a:schemeClr val="accent6">
                    <a:lumMod val="50000"/>
                  </a:schemeClr>
                </a:solidFill>
              </a:rPr>
              <a:t>Phänomen</a:t>
            </a:r>
            <a:endParaRPr lang="de-AT" sz="1800" dirty="0" smtClean="0">
              <a:solidFill>
                <a:schemeClr val="accent6">
                  <a:lumMod val="50000"/>
                </a:schemeClr>
              </a:solidFill>
            </a:endParaRPr>
          </a:p>
          <a:p>
            <a:pPr marL="740664" lvl="1" indent="-457200"/>
            <a:r>
              <a:rPr lang="de-AT" sz="1800" dirty="0" smtClean="0">
                <a:solidFill>
                  <a:schemeClr val="accent6">
                    <a:lumMod val="50000"/>
                  </a:schemeClr>
                </a:solidFill>
              </a:rPr>
              <a:t>20. Jahrhundert als Jahrhundert des Weltflüchtlingsproblems</a:t>
            </a:r>
          </a:p>
          <a:p>
            <a:pPr marL="740664" lvl="1" indent="-457200"/>
            <a:r>
              <a:rPr lang="de-AT" sz="1800" dirty="0" smtClean="0">
                <a:solidFill>
                  <a:schemeClr val="accent6">
                    <a:lumMod val="50000"/>
                  </a:schemeClr>
                </a:solidFill>
              </a:rPr>
              <a:t>Migration heute</a:t>
            </a:r>
          </a:p>
          <a:p>
            <a:pPr marL="182880" indent="-457200">
              <a:buFont typeface="+mj-lt"/>
              <a:buAutoNum type="arabicPeriod"/>
            </a:pPr>
            <a:endParaRPr lang="de-AT" sz="2400" dirty="0" smtClean="0"/>
          </a:p>
          <a:p>
            <a:pPr marL="182880" indent="-457200">
              <a:buFont typeface="+mj-lt"/>
              <a:buAutoNum type="arabicPeriod"/>
            </a:pPr>
            <a:r>
              <a:rPr lang="de-AT" sz="2400" dirty="0" smtClean="0">
                <a:solidFill>
                  <a:schemeClr val="bg2">
                    <a:lumMod val="75000"/>
                  </a:schemeClr>
                </a:solidFill>
              </a:rPr>
              <a:t>Wesen und Funktionen des Rechts</a:t>
            </a:r>
          </a:p>
          <a:p>
            <a:pPr marL="182880" indent="-457200">
              <a:buFont typeface="+mj-lt"/>
              <a:buAutoNum type="arabicPeriod"/>
            </a:pPr>
            <a:endParaRPr lang="de-AT" sz="2400" dirty="0" smtClean="0">
              <a:solidFill>
                <a:schemeClr val="bg2">
                  <a:lumMod val="75000"/>
                </a:schemeClr>
              </a:solidFill>
            </a:endParaRPr>
          </a:p>
          <a:p>
            <a:pPr marL="182880" indent="-457200">
              <a:buFont typeface="+mj-lt"/>
              <a:buAutoNum type="arabicPeriod"/>
            </a:pPr>
            <a:r>
              <a:rPr lang="de-AT" sz="2400" dirty="0" smtClean="0">
                <a:solidFill>
                  <a:schemeClr val="bg2">
                    <a:lumMod val="75000"/>
                  </a:schemeClr>
                </a:solidFill>
              </a:rPr>
              <a:t>Der Kontext der Migration</a:t>
            </a:r>
          </a:p>
          <a:p>
            <a:pPr marL="182880" indent="-457200">
              <a:buFont typeface="+mj-lt"/>
              <a:buAutoNum type="arabicPeriod"/>
            </a:pPr>
            <a:endParaRPr lang="de-AT" sz="2400" dirty="0" smtClean="0">
              <a:solidFill>
                <a:schemeClr val="bg2">
                  <a:lumMod val="75000"/>
                </a:schemeClr>
              </a:solidFill>
            </a:endParaRPr>
          </a:p>
          <a:p>
            <a:pPr marL="182880" indent="-457200">
              <a:buFont typeface="+mj-lt"/>
              <a:buAutoNum type="arabicPeriod"/>
            </a:pPr>
            <a:r>
              <a:rPr lang="de-AT" sz="2400" dirty="0" smtClean="0">
                <a:solidFill>
                  <a:schemeClr val="bg2">
                    <a:lumMod val="75000"/>
                  </a:schemeClr>
                </a:solidFill>
              </a:rPr>
              <a:t>Blickpunkt Bildung und Schule</a:t>
            </a:r>
          </a:p>
        </p:txBody>
      </p:sp>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a:solidFill>
                  <a:prstClr val="black">
                    <a:tint val="75000"/>
                  </a:prstClr>
                </a:solidFill>
              </a:rPr>
              <a:t>www.kha.at</a:t>
            </a:r>
          </a:p>
        </p:txBody>
      </p:sp>
      <p:sp>
        <p:nvSpPr>
          <p:cNvPr id="6" name="Foliennummernplatzhalter 5"/>
          <p:cNvSpPr>
            <a:spLocks noGrp="1"/>
          </p:cNvSpPr>
          <p:nvPr>
            <p:ph type="sldNum" sz="quarter" idx="12"/>
          </p:nvPr>
        </p:nvSpPr>
        <p:spPr/>
        <p:txBody>
          <a:bodyPr/>
          <a:lstStyle/>
          <a:p>
            <a:fld id="{71A8A519-E1F6-4CE2-99B8-CEE77EC2573E}" type="slidenum">
              <a:rPr lang="de-AT">
                <a:solidFill>
                  <a:prstClr val="black">
                    <a:tint val="75000"/>
                  </a:prstClr>
                </a:solidFill>
              </a:rPr>
              <a:pPr/>
              <a:t>2</a:t>
            </a:fld>
            <a:endParaRPr lang="de-AT">
              <a:solidFill>
                <a:prstClr val="black">
                  <a:tint val="75000"/>
                </a:prstClr>
              </a:solidFill>
            </a:endParaRPr>
          </a:p>
        </p:txBody>
      </p:sp>
    </p:spTree>
    <p:extLst>
      <p:ext uri="{BB962C8B-B14F-4D97-AF65-F5344CB8AC3E}">
        <p14:creationId xmlns:p14="http://schemas.microsoft.com/office/powerpoint/2010/main" val="40855969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1676206924"/>
              </p:ext>
            </p:extLst>
          </p:nvPr>
        </p:nvGraphicFramePr>
        <p:xfrm>
          <a:off x="467544" y="141277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20</a:t>
            </a:fld>
            <a:endParaRPr lang="de-AT">
              <a:solidFill>
                <a:prstClr val="black">
                  <a:tint val="75000"/>
                </a:prstClr>
              </a:solidFill>
            </a:endParaRPr>
          </a:p>
        </p:txBody>
      </p:sp>
    </p:spTree>
    <p:extLst>
      <p:ext uri="{BB962C8B-B14F-4D97-AF65-F5344CB8AC3E}">
        <p14:creationId xmlns:p14="http://schemas.microsoft.com/office/powerpoint/2010/main" val="19953520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341337033"/>
              </p:ext>
            </p:extLst>
          </p:nvPr>
        </p:nvGraphicFramePr>
        <p:xfrm>
          <a:off x="467544" y="141277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21</a:t>
            </a:fld>
            <a:endParaRPr lang="de-AT">
              <a:solidFill>
                <a:prstClr val="black">
                  <a:tint val="75000"/>
                </a:prstClr>
              </a:solidFill>
            </a:endParaRPr>
          </a:p>
        </p:txBody>
      </p:sp>
    </p:spTree>
    <p:extLst>
      <p:ext uri="{BB962C8B-B14F-4D97-AF65-F5344CB8AC3E}">
        <p14:creationId xmlns:p14="http://schemas.microsoft.com/office/powerpoint/2010/main" val="9886003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3387386657"/>
              </p:ext>
            </p:extLst>
          </p:nvPr>
        </p:nvGraphicFramePr>
        <p:xfrm>
          <a:off x="467544" y="134076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22</a:t>
            </a:fld>
            <a:endParaRPr lang="de-AT">
              <a:solidFill>
                <a:prstClr val="black">
                  <a:tint val="75000"/>
                </a:prstClr>
              </a:solidFill>
            </a:endParaRPr>
          </a:p>
        </p:txBody>
      </p:sp>
      <p:sp>
        <p:nvSpPr>
          <p:cNvPr id="8" name="Textfeld 7"/>
          <p:cNvSpPr txBox="1"/>
          <p:nvPr/>
        </p:nvSpPr>
        <p:spPr>
          <a:xfrm>
            <a:off x="323528" y="6093296"/>
            <a:ext cx="8496944" cy="307777"/>
          </a:xfrm>
          <a:prstGeom prst="rect">
            <a:avLst/>
          </a:prstGeom>
          <a:noFill/>
        </p:spPr>
        <p:txBody>
          <a:bodyPr wrap="square" rtlCol="0">
            <a:spAutoFit/>
          </a:bodyPr>
          <a:lstStyle/>
          <a:p>
            <a:pPr algn="ctr"/>
            <a:r>
              <a:rPr lang="de-AT" sz="1400" i="1" dirty="0" smtClean="0">
                <a:solidFill>
                  <a:schemeClr val="bg1">
                    <a:lumMod val="50000"/>
                  </a:schemeClr>
                </a:solidFill>
              </a:rPr>
              <a:t>Franz Kafka, Vor dem Gesetz (Der Prozess)</a:t>
            </a:r>
            <a:endParaRPr lang="de-AT" sz="1400" i="1" dirty="0">
              <a:solidFill>
                <a:schemeClr val="bg1">
                  <a:lumMod val="50000"/>
                </a:schemeClr>
              </a:solidFill>
            </a:endParaRPr>
          </a:p>
        </p:txBody>
      </p:sp>
    </p:spTree>
    <p:extLst>
      <p:ext uri="{BB962C8B-B14F-4D97-AF65-F5344CB8AC3E}">
        <p14:creationId xmlns:p14="http://schemas.microsoft.com/office/powerpoint/2010/main" val="21282078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988840"/>
            <a:ext cx="8229600" cy="1828800"/>
          </a:xfrm>
        </p:spPr>
        <p:txBody>
          <a:bodyPr>
            <a:normAutofit/>
          </a:bodyPr>
          <a:lstStyle/>
          <a:p>
            <a:pPr indent="0" algn="ctr">
              <a:buNone/>
            </a:pPr>
            <a:endParaRPr lang="de-AT" sz="2400" dirty="0" smtClean="0"/>
          </a:p>
          <a:p>
            <a:pPr indent="0" algn="ctr">
              <a:buNone/>
            </a:pPr>
            <a:endParaRPr lang="de-AT" dirty="0" smtClean="0">
              <a:solidFill>
                <a:schemeClr val="accent6">
                  <a:lumMod val="50000"/>
                </a:schemeClr>
              </a:solidFill>
            </a:endParaRPr>
          </a:p>
          <a:p>
            <a:pPr indent="0" algn="ctr">
              <a:buNone/>
            </a:pPr>
            <a:r>
              <a:rPr lang="de-AT" dirty="0" smtClean="0">
                <a:solidFill>
                  <a:schemeClr val="accent6">
                    <a:lumMod val="50000"/>
                  </a:schemeClr>
                </a:solidFill>
              </a:rPr>
              <a:t>Danke</a:t>
            </a:r>
          </a:p>
          <a:p>
            <a:pPr indent="0" algn="ctr">
              <a:buNone/>
            </a:pPr>
            <a:r>
              <a:rPr lang="de-AT" dirty="0" smtClean="0">
                <a:solidFill>
                  <a:schemeClr val="accent6">
                    <a:lumMod val="50000"/>
                  </a:schemeClr>
                </a:solidFill>
              </a:rPr>
              <a:t>für die Aufmerksamkeit</a:t>
            </a:r>
            <a:endParaRPr lang="de-AT" dirty="0">
              <a:solidFill>
                <a:schemeClr val="accent6">
                  <a:lumMod val="50000"/>
                </a:schemeClr>
              </a:solidFill>
            </a:endParaRPr>
          </a:p>
        </p:txBody>
      </p:sp>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a:solidFill>
                  <a:prstClr val="black">
                    <a:tint val="75000"/>
                  </a:prstClr>
                </a:solidFill>
              </a:rPr>
              <a:t>www.kha.at</a:t>
            </a:r>
          </a:p>
        </p:txBody>
      </p:sp>
      <p:sp>
        <p:nvSpPr>
          <p:cNvPr id="6" name="Foliennummernplatzhalter 5"/>
          <p:cNvSpPr>
            <a:spLocks noGrp="1"/>
          </p:cNvSpPr>
          <p:nvPr>
            <p:ph type="sldNum" sz="quarter" idx="12"/>
          </p:nvPr>
        </p:nvSpPr>
        <p:spPr/>
        <p:txBody>
          <a:bodyPr/>
          <a:lstStyle/>
          <a:p>
            <a:fld id="{71A8A519-E1F6-4CE2-99B8-CEE77EC2573E}" type="slidenum">
              <a:rPr lang="de-AT">
                <a:solidFill>
                  <a:prstClr val="black">
                    <a:tint val="75000"/>
                  </a:prstClr>
                </a:solidFill>
              </a:rPr>
              <a:pPr/>
              <a:t>23</a:t>
            </a:fld>
            <a:endParaRPr lang="de-AT">
              <a:solidFill>
                <a:prstClr val="black">
                  <a:tint val="75000"/>
                </a:prstClr>
              </a:solidFill>
            </a:endParaRPr>
          </a:p>
        </p:txBody>
      </p:sp>
    </p:spTree>
    <p:extLst>
      <p:ext uri="{BB962C8B-B14F-4D97-AF65-F5344CB8AC3E}">
        <p14:creationId xmlns:p14="http://schemas.microsoft.com/office/powerpoint/2010/main" val="35350346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700808"/>
            <a:ext cx="8208912" cy="3196952"/>
          </a:xfrm>
        </p:spPr>
        <p:txBody>
          <a:bodyPr>
            <a:normAutofit lnSpcReduction="10000"/>
          </a:bodyPr>
          <a:lstStyle/>
          <a:p>
            <a:pPr marL="182880" indent="-457200">
              <a:buFont typeface="+mj-lt"/>
              <a:buAutoNum type="arabicPeriod"/>
            </a:pPr>
            <a:r>
              <a:rPr lang="de-AT" sz="2400" dirty="0" smtClean="0">
                <a:solidFill>
                  <a:schemeClr val="bg2">
                    <a:lumMod val="75000"/>
                  </a:schemeClr>
                </a:solidFill>
              </a:rPr>
              <a:t>Migration – vom lokalen Kontext zum globalen   Phänomen</a:t>
            </a:r>
          </a:p>
          <a:p>
            <a:pPr marL="182880" indent="-457200">
              <a:buFont typeface="+mj-lt"/>
              <a:buAutoNum type="arabicPeriod"/>
            </a:pPr>
            <a:endParaRPr lang="de-AT" sz="2400" dirty="0" smtClean="0"/>
          </a:p>
          <a:p>
            <a:pPr marL="182880" indent="-457200">
              <a:buFont typeface="+mj-lt"/>
              <a:buAutoNum type="arabicPeriod"/>
            </a:pPr>
            <a:r>
              <a:rPr lang="de-AT" sz="2400" b="1" dirty="0" smtClean="0">
                <a:solidFill>
                  <a:schemeClr val="accent6">
                    <a:lumMod val="50000"/>
                  </a:schemeClr>
                </a:solidFill>
              </a:rPr>
              <a:t>Wesen und Funktionen des Rechts</a:t>
            </a:r>
          </a:p>
          <a:p>
            <a:pPr marL="740664" lvl="1" indent="-457200"/>
            <a:r>
              <a:rPr lang="de-AT" sz="1800" dirty="0" smtClean="0">
                <a:solidFill>
                  <a:schemeClr val="accent6">
                    <a:lumMod val="50000"/>
                  </a:schemeClr>
                </a:solidFill>
              </a:rPr>
              <a:t>Doppelnatur: reale/faktische und ideale/kritische Dimension</a:t>
            </a:r>
          </a:p>
          <a:p>
            <a:pPr marL="740664" lvl="1" indent="-457200"/>
            <a:r>
              <a:rPr lang="de-AT" sz="1800" dirty="0" smtClean="0">
                <a:solidFill>
                  <a:schemeClr val="accent6">
                    <a:lumMod val="50000"/>
                  </a:schemeClr>
                </a:solidFill>
              </a:rPr>
              <a:t>Recht: Dienst an der Gerechtigkeit</a:t>
            </a:r>
          </a:p>
          <a:p>
            <a:pPr marL="740664" lvl="1" indent="-457200"/>
            <a:r>
              <a:rPr lang="de-AT" sz="1800" dirty="0" smtClean="0">
                <a:solidFill>
                  <a:schemeClr val="accent6">
                    <a:lumMod val="50000"/>
                  </a:schemeClr>
                </a:solidFill>
              </a:rPr>
              <a:t>Mensch: Grund, Maß und Ziel des Rechts</a:t>
            </a:r>
          </a:p>
          <a:p>
            <a:pPr marL="182880" indent="-457200">
              <a:buFont typeface="+mj-lt"/>
              <a:buAutoNum type="arabicPeriod"/>
            </a:pPr>
            <a:endParaRPr lang="de-AT" sz="2400" dirty="0" smtClean="0"/>
          </a:p>
          <a:p>
            <a:pPr marL="182880" indent="-457200">
              <a:buFont typeface="+mj-lt"/>
              <a:buAutoNum type="arabicPeriod"/>
            </a:pPr>
            <a:r>
              <a:rPr lang="de-AT" sz="2400" dirty="0" smtClean="0">
                <a:solidFill>
                  <a:schemeClr val="bg2">
                    <a:lumMod val="75000"/>
                  </a:schemeClr>
                </a:solidFill>
              </a:rPr>
              <a:t>Der Kontext der Migration</a:t>
            </a:r>
          </a:p>
          <a:p>
            <a:pPr marL="182880" indent="-457200">
              <a:buFont typeface="+mj-lt"/>
              <a:buAutoNum type="arabicPeriod"/>
            </a:pPr>
            <a:endParaRPr lang="de-AT" sz="2400" dirty="0" smtClean="0">
              <a:solidFill>
                <a:schemeClr val="bg2">
                  <a:lumMod val="75000"/>
                </a:schemeClr>
              </a:solidFill>
            </a:endParaRPr>
          </a:p>
          <a:p>
            <a:pPr marL="182880" indent="-457200">
              <a:buFont typeface="+mj-lt"/>
              <a:buAutoNum type="arabicPeriod"/>
            </a:pPr>
            <a:r>
              <a:rPr lang="de-AT" sz="2400" dirty="0" smtClean="0">
                <a:solidFill>
                  <a:schemeClr val="bg2">
                    <a:lumMod val="75000"/>
                  </a:schemeClr>
                </a:solidFill>
              </a:rPr>
              <a:t>Blickpunkt Bildung und Schule</a:t>
            </a:r>
          </a:p>
        </p:txBody>
      </p:sp>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a:solidFill>
                  <a:prstClr val="black">
                    <a:tint val="75000"/>
                  </a:prstClr>
                </a:solidFill>
              </a:rPr>
              <a:t>www.kha.at</a:t>
            </a:r>
          </a:p>
        </p:txBody>
      </p:sp>
      <p:sp>
        <p:nvSpPr>
          <p:cNvPr id="6" name="Foliennummernplatzhalter 5"/>
          <p:cNvSpPr>
            <a:spLocks noGrp="1"/>
          </p:cNvSpPr>
          <p:nvPr>
            <p:ph type="sldNum" sz="quarter" idx="12"/>
          </p:nvPr>
        </p:nvSpPr>
        <p:spPr/>
        <p:txBody>
          <a:bodyPr/>
          <a:lstStyle/>
          <a:p>
            <a:fld id="{71A8A519-E1F6-4CE2-99B8-CEE77EC2573E}" type="slidenum">
              <a:rPr lang="de-AT">
                <a:solidFill>
                  <a:prstClr val="black">
                    <a:tint val="75000"/>
                  </a:prstClr>
                </a:solidFill>
              </a:rPr>
              <a:pPr/>
              <a:t>3</a:t>
            </a:fld>
            <a:endParaRPr lang="de-AT">
              <a:solidFill>
                <a:prstClr val="black">
                  <a:tint val="75000"/>
                </a:prstClr>
              </a:solidFill>
            </a:endParaRPr>
          </a:p>
        </p:txBody>
      </p:sp>
    </p:spTree>
    <p:extLst>
      <p:ext uri="{BB962C8B-B14F-4D97-AF65-F5344CB8AC3E}">
        <p14:creationId xmlns:p14="http://schemas.microsoft.com/office/powerpoint/2010/main" val="17019451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1390101926"/>
              </p:ext>
            </p:extLst>
          </p:nvPr>
        </p:nvGraphicFramePr>
        <p:xfrm>
          <a:off x="611560" y="548680"/>
          <a:ext cx="7941568" cy="532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dirty="0" smtClean="0">
                <a:solidFill>
                  <a:prstClr val="black">
                    <a:tint val="75000"/>
                  </a:prstClr>
                </a:solidFill>
              </a:rPr>
              <a:t>www.kha.at</a:t>
            </a:r>
            <a:endParaRPr lang="de-AT"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4</a:t>
            </a:fld>
            <a:endParaRPr lang="de-AT">
              <a:solidFill>
                <a:prstClr val="black">
                  <a:tint val="75000"/>
                </a:prstClr>
              </a:solidFill>
            </a:endParaRPr>
          </a:p>
        </p:txBody>
      </p:sp>
      <p:sp>
        <p:nvSpPr>
          <p:cNvPr id="9" name="Textfeld 8"/>
          <p:cNvSpPr txBox="1"/>
          <p:nvPr/>
        </p:nvSpPr>
        <p:spPr>
          <a:xfrm>
            <a:off x="827584" y="6022807"/>
            <a:ext cx="7488832" cy="307777"/>
          </a:xfrm>
          <a:prstGeom prst="rect">
            <a:avLst/>
          </a:prstGeom>
          <a:noFill/>
        </p:spPr>
        <p:txBody>
          <a:bodyPr wrap="square" rtlCol="0">
            <a:spAutoFit/>
          </a:bodyPr>
          <a:lstStyle/>
          <a:p>
            <a:pPr algn="ctr"/>
            <a:r>
              <a:rPr lang="de-AT" sz="1400" i="1" dirty="0" smtClean="0">
                <a:solidFill>
                  <a:schemeClr val="bg1">
                    <a:lumMod val="50000"/>
                  </a:schemeClr>
                </a:solidFill>
              </a:rPr>
              <a:t>Nach Robert </a:t>
            </a:r>
            <a:r>
              <a:rPr lang="de-AT" sz="1400" i="1" dirty="0" err="1" smtClean="0">
                <a:solidFill>
                  <a:schemeClr val="bg1">
                    <a:lumMod val="50000"/>
                  </a:schemeClr>
                </a:solidFill>
              </a:rPr>
              <a:t>Alexy</a:t>
            </a:r>
            <a:r>
              <a:rPr lang="de-AT" sz="1400" i="1" dirty="0">
                <a:solidFill>
                  <a:schemeClr val="bg1">
                    <a:lumMod val="50000"/>
                  </a:schemeClr>
                </a:solidFill>
              </a:rPr>
              <a:t> </a:t>
            </a:r>
            <a:r>
              <a:rPr lang="de-AT" sz="1400" i="1" dirty="0" smtClean="0">
                <a:solidFill>
                  <a:schemeClr val="bg1">
                    <a:lumMod val="50000"/>
                  </a:schemeClr>
                </a:solidFill>
              </a:rPr>
              <a:t>in ARSP 95 (2009) 151-166.</a:t>
            </a:r>
            <a:endParaRPr lang="de-AT" sz="1400" i="1" dirty="0">
              <a:solidFill>
                <a:schemeClr val="bg1">
                  <a:lumMod val="50000"/>
                </a:schemeClr>
              </a:solidFill>
            </a:endParaRPr>
          </a:p>
        </p:txBody>
      </p:sp>
    </p:spTree>
    <p:extLst>
      <p:ext uri="{BB962C8B-B14F-4D97-AF65-F5344CB8AC3E}">
        <p14:creationId xmlns:p14="http://schemas.microsoft.com/office/powerpoint/2010/main" val="13042697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2657607869"/>
              </p:ext>
            </p:extLst>
          </p:nvPr>
        </p:nvGraphicFramePr>
        <p:xfrm>
          <a:off x="251520" y="476672"/>
          <a:ext cx="8496944" cy="5173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dirty="0" smtClean="0">
                <a:solidFill>
                  <a:prstClr val="black">
                    <a:tint val="75000"/>
                  </a:prstClr>
                </a:solidFill>
              </a:rPr>
              <a:t>www.kha.at</a:t>
            </a:r>
            <a:endParaRPr lang="de-AT"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5</a:t>
            </a:fld>
            <a:endParaRPr lang="de-AT">
              <a:solidFill>
                <a:prstClr val="black">
                  <a:tint val="75000"/>
                </a:prstClr>
              </a:solidFill>
            </a:endParaRPr>
          </a:p>
        </p:txBody>
      </p:sp>
      <p:sp>
        <p:nvSpPr>
          <p:cNvPr id="8" name="Textfeld 7"/>
          <p:cNvSpPr txBox="1"/>
          <p:nvPr/>
        </p:nvSpPr>
        <p:spPr>
          <a:xfrm>
            <a:off x="251520" y="5877272"/>
            <a:ext cx="8568952" cy="307777"/>
          </a:xfrm>
          <a:prstGeom prst="rect">
            <a:avLst/>
          </a:prstGeom>
          <a:noFill/>
        </p:spPr>
        <p:txBody>
          <a:bodyPr wrap="square" rtlCol="0">
            <a:spAutoFit/>
          </a:bodyPr>
          <a:lstStyle/>
          <a:p>
            <a:pPr algn="ctr"/>
            <a:r>
              <a:rPr lang="de-AT" sz="1400" i="1" dirty="0" smtClean="0">
                <a:solidFill>
                  <a:schemeClr val="bg1">
                    <a:lumMod val="50000"/>
                  </a:schemeClr>
                </a:solidFill>
              </a:rPr>
              <a:t>Nach Gustav Radbruch, Rechtsphilosophie, Heidelberg 1999, 50.</a:t>
            </a:r>
            <a:endParaRPr lang="de-AT" sz="1400" i="1" dirty="0">
              <a:solidFill>
                <a:schemeClr val="bg1">
                  <a:lumMod val="50000"/>
                </a:schemeClr>
              </a:solidFill>
            </a:endParaRPr>
          </a:p>
        </p:txBody>
      </p:sp>
    </p:spTree>
    <p:extLst>
      <p:ext uri="{BB962C8B-B14F-4D97-AF65-F5344CB8AC3E}">
        <p14:creationId xmlns:p14="http://schemas.microsoft.com/office/powerpoint/2010/main" val="13485203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6</a:t>
            </a:fld>
            <a:endParaRPr lang="de-AT">
              <a:solidFill>
                <a:prstClr val="black">
                  <a:tint val="75000"/>
                </a:prstClr>
              </a:solidFill>
            </a:endParaRPr>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3317449631"/>
              </p:ext>
            </p:extLst>
          </p:nvPr>
        </p:nvGraphicFramePr>
        <p:xfrm>
          <a:off x="467544" y="620688"/>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feld 9"/>
          <p:cNvSpPr txBox="1"/>
          <p:nvPr/>
        </p:nvSpPr>
        <p:spPr>
          <a:xfrm>
            <a:off x="539552" y="5949280"/>
            <a:ext cx="8064896" cy="307777"/>
          </a:xfrm>
          <a:prstGeom prst="rect">
            <a:avLst/>
          </a:prstGeom>
          <a:noFill/>
        </p:spPr>
        <p:txBody>
          <a:bodyPr wrap="square" rtlCol="0">
            <a:spAutoFit/>
          </a:bodyPr>
          <a:lstStyle/>
          <a:p>
            <a:pPr algn="ctr"/>
            <a:r>
              <a:rPr lang="de-AT" sz="1400" i="1" dirty="0" smtClean="0">
                <a:solidFill>
                  <a:schemeClr val="bg1">
                    <a:lumMod val="50000"/>
                  </a:schemeClr>
                </a:solidFill>
              </a:rPr>
              <a:t>Nach Heinz Barta, Zivilrecht. Wien 2004, 14 ff</a:t>
            </a:r>
            <a:r>
              <a:rPr lang="de-AT" sz="1400" i="1" dirty="0" smtClean="0"/>
              <a:t>.</a:t>
            </a:r>
            <a:endParaRPr lang="de-AT" sz="1400" i="1" dirty="0"/>
          </a:p>
        </p:txBody>
      </p:sp>
    </p:spTree>
    <p:extLst>
      <p:ext uri="{BB962C8B-B14F-4D97-AF65-F5344CB8AC3E}">
        <p14:creationId xmlns:p14="http://schemas.microsoft.com/office/powerpoint/2010/main" val="272072536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219256" cy="1043136"/>
          </a:xfrm>
        </p:spPr>
        <p:txBody>
          <a:bodyPr>
            <a:normAutofit fontScale="90000"/>
          </a:bodyPr>
          <a:lstStyle/>
          <a:p>
            <a:r>
              <a:rPr lang="de-AT" sz="3100" dirty="0" smtClean="0"/>
              <a:t>Gerechtigkeit als Kern der Rechtsidee</a:t>
            </a:r>
            <a:r>
              <a:rPr lang="de-AT" sz="3600" dirty="0" smtClean="0"/>
              <a:t/>
            </a:r>
            <a:br>
              <a:rPr lang="de-AT" sz="3600" dirty="0" smtClean="0"/>
            </a:br>
            <a:endParaRPr lang="de-AT" sz="3600" dirty="0"/>
          </a:p>
        </p:txBody>
      </p:sp>
      <p:sp>
        <p:nvSpPr>
          <p:cNvPr id="4" name="Datumsplatzhalter 3"/>
          <p:cNvSpPr>
            <a:spLocks noGrp="1"/>
          </p:cNvSpPr>
          <p:nvPr>
            <p:ph type="dt" sz="half" idx="10"/>
          </p:nvPr>
        </p:nvSpPr>
        <p:spPr/>
        <p:txBody>
          <a:bodyPr/>
          <a:lstStyle/>
          <a:p>
            <a:r>
              <a:rPr lang="de-DE" smtClean="0">
                <a:solidFill>
                  <a:prstClr val="black">
                    <a:tint val="75000"/>
                  </a:prstClr>
                </a:solidFill>
              </a:rPr>
              <a:t>VO Rechtstheorie/Rechtsethik</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smtClean="0">
                <a:solidFill>
                  <a:prstClr val="black">
                    <a:tint val="75000"/>
                  </a:prstClr>
                </a:solidFill>
              </a:rPr>
              <a:t>www.kha.at</a:t>
            </a:r>
            <a:endParaRPr lang="de-AT">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7</a:t>
            </a:fld>
            <a:endParaRPr lang="de-AT">
              <a:solidFill>
                <a:prstClr val="black">
                  <a:tint val="75000"/>
                </a:prstClr>
              </a:solidFill>
            </a:endParaRPr>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687833415"/>
              </p:ext>
            </p:extLst>
          </p:nvPr>
        </p:nvGraphicFramePr>
        <p:xfrm>
          <a:off x="467544" y="1628800"/>
          <a:ext cx="806489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06746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827112"/>
          </a:xfrm>
        </p:spPr>
        <p:txBody>
          <a:bodyPr>
            <a:normAutofit/>
          </a:bodyPr>
          <a:lstStyle/>
          <a:p>
            <a:r>
              <a:rPr lang="de-AT" sz="2800" dirty="0" smtClean="0"/>
              <a:t>Augustinus: Staaten als „</a:t>
            </a:r>
            <a:r>
              <a:rPr lang="de-AT" sz="2800" dirty="0" err="1" smtClean="0"/>
              <a:t>latrocinia</a:t>
            </a:r>
            <a:r>
              <a:rPr lang="de-AT" sz="2800" dirty="0" smtClean="0"/>
              <a:t>“</a:t>
            </a:r>
            <a:endParaRPr lang="de-AT" sz="2800"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611378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umsplatzhalter 3"/>
          <p:cNvSpPr>
            <a:spLocks noGrp="1"/>
          </p:cNvSpPr>
          <p:nvPr>
            <p:ph type="dt" sz="half" idx="10"/>
          </p:nvPr>
        </p:nvSpPr>
        <p:spPr/>
        <p:txBody>
          <a:bodyPr/>
          <a:lstStyle/>
          <a:p>
            <a:r>
              <a:rPr lang="de-DE" smtClean="0">
                <a:solidFill>
                  <a:prstClr val="black">
                    <a:tint val="75000"/>
                  </a:prstClr>
                </a:solidFill>
              </a:rPr>
              <a:t>VO Rechtstheorie/Rechtsethik</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dirty="0" smtClean="0">
                <a:solidFill>
                  <a:prstClr val="black">
                    <a:tint val="75000"/>
                  </a:prstClr>
                </a:solidFill>
              </a:rPr>
              <a:t>www.kha.at</a:t>
            </a:r>
            <a:endParaRPr lang="de-AT"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71A8A519-E1F6-4CE2-99B8-CEE77EC2573E}" type="slidenum">
              <a:rPr lang="de-AT" smtClean="0">
                <a:solidFill>
                  <a:prstClr val="black">
                    <a:tint val="75000"/>
                  </a:prstClr>
                </a:solidFill>
              </a:rPr>
              <a:pPr/>
              <a:t>8</a:t>
            </a:fld>
            <a:endParaRPr lang="de-AT">
              <a:solidFill>
                <a:prstClr val="black">
                  <a:tint val="75000"/>
                </a:prstClr>
              </a:solidFill>
            </a:endParaRPr>
          </a:p>
        </p:txBody>
      </p:sp>
    </p:spTree>
    <p:extLst>
      <p:ext uri="{BB962C8B-B14F-4D97-AF65-F5344CB8AC3E}">
        <p14:creationId xmlns:p14="http://schemas.microsoft.com/office/powerpoint/2010/main" val="31753738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700808"/>
            <a:ext cx="8208912" cy="3672408"/>
          </a:xfrm>
        </p:spPr>
        <p:txBody>
          <a:bodyPr>
            <a:normAutofit fontScale="92500" lnSpcReduction="10000"/>
          </a:bodyPr>
          <a:lstStyle/>
          <a:p>
            <a:pPr marL="182880" indent="-457200">
              <a:buFont typeface="+mj-lt"/>
              <a:buAutoNum type="arabicPeriod"/>
            </a:pPr>
            <a:r>
              <a:rPr lang="de-AT" sz="2600" dirty="0" smtClean="0">
                <a:solidFill>
                  <a:schemeClr val="bg2">
                    <a:lumMod val="75000"/>
                  </a:schemeClr>
                </a:solidFill>
              </a:rPr>
              <a:t>Migration – vom lokalen Kontext zum globalen   Phänomen</a:t>
            </a:r>
          </a:p>
          <a:p>
            <a:pPr marL="182880" indent="-457200">
              <a:buFont typeface="+mj-lt"/>
              <a:buAutoNum type="arabicPeriod"/>
            </a:pPr>
            <a:endParaRPr lang="de-AT" sz="2600" dirty="0" smtClean="0">
              <a:solidFill>
                <a:schemeClr val="bg2">
                  <a:lumMod val="75000"/>
                </a:schemeClr>
              </a:solidFill>
            </a:endParaRPr>
          </a:p>
          <a:p>
            <a:pPr marL="182880" indent="-457200">
              <a:buFont typeface="+mj-lt"/>
              <a:buAutoNum type="arabicPeriod"/>
            </a:pPr>
            <a:r>
              <a:rPr lang="de-AT" sz="2600" dirty="0" smtClean="0">
                <a:solidFill>
                  <a:schemeClr val="bg2">
                    <a:lumMod val="75000"/>
                  </a:schemeClr>
                </a:solidFill>
              </a:rPr>
              <a:t>Wesen und Funktionen des Rechts</a:t>
            </a:r>
          </a:p>
          <a:p>
            <a:pPr marL="182880" indent="-457200">
              <a:buFont typeface="+mj-lt"/>
              <a:buAutoNum type="arabicPeriod"/>
            </a:pPr>
            <a:endParaRPr lang="de-AT" sz="2400" dirty="0" smtClean="0"/>
          </a:p>
          <a:p>
            <a:pPr marL="182880" indent="-457200">
              <a:buFont typeface="+mj-lt"/>
              <a:buAutoNum type="arabicPeriod"/>
            </a:pPr>
            <a:r>
              <a:rPr lang="de-AT" sz="2600" b="1" dirty="0" smtClean="0">
                <a:solidFill>
                  <a:schemeClr val="accent6">
                    <a:lumMod val="50000"/>
                  </a:schemeClr>
                </a:solidFill>
              </a:rPr>
              <a:t>Der Kontext der Migration</a:t>
            </a:r>
          </a:p>
          <a:p>
            <a:pPr marL="740664" lvl="1" indent="-457200"/>
            <a:r>
              <a:rPr lang="de-AT" sz="1900" dirty="0" smtClean="0">
                <a:solidFill>
                  <a:schemeClr val="accent6">
                    <a:lumMod val="50000"/>
                  </a:schemeClr>
                </a:solidFill>
              </a:rPr>
              <a:t>Hans Magnus Enzensberger, Die große Wanderung</a:t>
            </a:r>
          </a:p>
          <a:p>
            <a:pPr marL="740664" lvl="1" indent="-457200"/>
            <a:r>
              <a:rPr lang="de-AT" sz="1900" dirty="0" smtClean="0">
                <a:solidFill>
                  <a:schemeClr val="accent6">
                    <a:lumMod val="50000"/>
                  </a:schemeClr>
                </a:solidFill>
              </a:rPr>
              <a:t>Barbara Frischmuth, Kind Gottes – am falschen Platz</a:t>
            </a:r>
          </a:p>
          <a:p>
            <a:pPr marL="740664" lvl="1" indent="-457200"/>
            <a:r>
              <a:rPr lang="de-AT" sz="1900" dirty="0" smtClean="0">
                <a:solidFill>
                  <a:schemeClr val="accent6">
                    <a:lumMod val="50000"/>
                  </a:schemeClr>
                </a:solidFill>
              </a:rPr>
              <a:t>Die vergessene Barmherzigkeit</a:t>
            </a:r>
          </a:p>
          <a:p>
            <a:pPr marL="740664" lvl="1" indent="-457200"/>
            <a:r>
              <a:rPr lang="de-AT" sz="1900" dirty="0" smtClean="0">
                <a:solidFill>
                  <a:schemeClr val="accent6">
                    <a:lumMod val="50000"/>
                  </a:schemeClr>
                </a:solidFill>
              </a:rPr>
              <a:t>Soziologische und ideologische Differenz</a:t>
            </a:r>
          </a:p>
          <a:p>
            <a:pPr marL="740664" lvl="1" indent="-457200"/>
            <a:r>
              <a:rPr lang="de-AT" sz="1900" dirty="0" smtClean="0">
                <a:solidFill>
                  <a:schemeClr val="accent6">
                    <a:lumMod val="50000"/>
                  </a:schemeClr>
                </a:solidFill>
              </a:rPr>
              <a:t>Arten der Gerechtigkeit </a:t>
            </a:r>
          </a:p>
          <a:p>
            <a:pPr marL="182880" indent="-457200">
              <a:buFont typeface="+mj-lt"/>
              <a:buAutoNum type="arabicPeriod"/>
            </a:pPr>
            <a:endParaRPr lang="de-AT" sz="2400" dirty="0" smtClean="0"/>
          </a:p>
          <a:p>
            <a:pPr marL="182880" indent="-457200">
              <a:buFont typeface="+mj-lt"/>
              <a:buAutoNum type="arabicPeriod"/>
            </a:pPr>
            <a:r>
              <a:rPr lang="de-AT" sz="2600" dirty="0" smtClean="0">
                <a:solidFill>
                  <a:schemeClr val="bg2">
                    <a:lumMod val="75000"/>
                  </a:schemeClr>
                </a:solidFill>
              </a:rPr>
              <a:t>Blickpunkt Bildung und Schule</a:t>
            </a:r>
          </a:p>
        </p:txBody>
      </p:sp>
      <p:sp>
        <p:nvSpPr>
          <p:cNvPr id="4" name="Datumsplatzhalter 3"/>
          <p:cNvSpPr>
            <a:spLocks noGrp="1"/>
          </p:cNvSpPr>
          <p:nvPr>
            <p:ph type="dt" sz="half" idx="10"/>
          </p:nvPr>
        </p:nvSpPr>
        <p:spPr/>
        <p:txBody>
          <a:bodyPr/>
          <a:lstStyle/>
          <a:p>
            <a:r>
              <a:rPr lang="de-DE" smtClean="0">
                <a:solidFill>
                  <a:prstClr val="black">
                    <a:tint val="75000"/>
                  </a:prstClr>
                </a:solidFill>
              </a:rPr>
              <a:t>ÖGSR/Migration</a:t>
            </a:r>
            <a:endParaRPr lang="de-AT">
              <a:solidFill>
                <a:prstClr val="black">
                  <a:tint val="75000"/>
                </a:prstClr>
              </a:solidFill>
            </a:endParaRPr>
          </a:p>
        </p:txBody>
      </p:sp>
      <p:sp>
        <p:nvSpPr>
          <p:cNvPr id="5" name="Fußzeilenplatzhalter 4"/>
          <p:cNvSpPr>
            <a:spLocks noGrp="1"/>
          </p:cNvSpPr>
          <p:nvPr>
            <p:ph type="ftr" sz="quarter" idx="11"/>
          </p:nvPr>
        </p:nvSpPr>
        <p:spPr/>
        <p:txBody>
          <a:bodyPr/>
          <a:lstStyle/>
          <a:p>
            <a:r>
              <a:rPr lang="de-AT">
                <a:solidFill>
                  <a:prstClr val="black">
                    <a:tint val="75000"/>
                  </a:prstClr>
                </a:solidFill>
              </a:rPr>
              <a:t>www.kha.at</a:t>
            </a:r>
          </a:p>
        </p:txBody>
      </p:sp>
      <p:sp>
        <p:nvSpPr>
          <p:cNvPr id="6" name="Foliennummernplatzhalter 5"/>
          <p:cNvSpPr>
            <a:spLocks noGrp="1"/>
          </p:cNvSpPr>
          <p:nvPr>
            <p:ph type="sldNum" sz="quarter" idx="12"/>
          </p:nvPr>
        </p:nvSpPr>
        <p:spPr/>
        <p:txBody>
          <a:bodyPr/>
          <a:lstStyle/>
          <a:p>
            <a:fld id="{71A8A519-E1F6-4CE2-99B8-CEE77EC2573E}" type="slidenum">
              <a:rPr lang="de-AT">
                <a:solidFill>
                  <a:prstClr val="black">
                    <a:tint val="75000"/>
                  </a:prstClr>
                </a:solidFill>
              </a:rPr>
              <a:pPr/>
              <a:t>9</a:t>
            </a:fld>
            <a:endParaRPr lang="de-AT">
              <a:solidFill>
                <a:prstClr val="black">
                  <a:tint val="75000"/>
                </a:prstClr>
              </a:solidFill>
            </a:endParaRPr>
          </a:p>
        </p:txBody>
      </p:sp>
    </p:spTree>
    <p:extLst>
      <p:ext uri="{BB962C8B-B14F-4D97-AF65-F5344CB8AC3E}">
        <p14:creationId xmlns:p14="http://schemas.microsoft.com/office/powerpoint/2010/main" val="40855969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Human">
  <a:themeElements>
    <a:clrScheme name="Human">
      <a:dk1>
        <a:sysClr val="windowText" lastClr="000000"/>
      </a:dk1>
      <a:lt1>
        <a:sysClr val="window" lastClr="FFFFFF"/>
      </a:lt1>
      <a:dk2>
        <a:srgbClr val="795339"/>
      </a:dk2>
      <a:lt2>
        <a:srgbClr val="F7EEDD"/>
      </a:lt2>
      <a:accent1>
        <a:srgbClr val="AD2E27"/>
      </a:accent1>
      <a:accent2>
        <a:srgbClr val="3F3D66"/>
      </a:accent2>
      <a:accent3>
        <a:srgbClr val="17517A"/>
      </a:accent3>
      <a:accent4>
        <a:srgbClr val="877E48"/>
      </a:accent4>
      <a:accent5>
        <a:srgbClr val="AF8B1E"/>
      </a:accent5>
      <a:accent6>
        <a:srgbClr val="A35E21"/>
      </a:accent6>
      <a:hlink>
        <a:srgbClr val="9B7300"/>
      </a:hlink>
      <a:folHlink>
        <a:srgbClr val="D6A73B"/>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Human">
      <a:fillStyleLst>
        <a:solidFill>
          <a:schemeClr val="phClr">
            <a:tint val="100000"/>
          </a:schemeClr>
        </a:solidFill>
        <a:gradFill>
          <a:gsLst>
            <a:gs pos="0">
              <a:schemeClr val="phClr">
                <a:tint val="30000"/>
                <a:satMod val="175000"/>
              </a:schemeClr>
            </a:gs>
            <a:gs pos="50000">
              <a:schemeClr val="phClr">
                <a:tint val="55000"/>
                <a:satMod val="200000"/>
              </a:schemeClr>
            </a:gs>
            <a:gs pos="70000">
              <a:schemeClr val="phClr">
                <a:tint val="70000"/>
                <a:satMod val="175000"/>
              </a:schemeClr>
            </a:gs>
            <a:gs pos="100000">
              <a:schemeClr val="phClr">
                <a:tint val="85000"/>
                <a:satMod val="175000"/>
              </a:schemeClr>
            </a:gs>
          </a:gsLst>
          <a:lin ang="8000000" scaled="1"/>
        </a:gradFill>
        <a:gradFill>
          <a:gsLst>
            <a:gs pos="0">
              <a:schemeClr val="phClr">
                <a:shade val="100000"/>
                <a:satMod val="140000"/>
              </a:schemeClr>
            </a:gs>
            <a:gs pos="40000">
              <a:schemeClr val="phClr">
                <a:shade val="65000"/>
                <a:satMod val="140000"/>
              </a:schemeClr>
            </a:gs>
            <a:gs pos="70000">
              <a:schemeClr val="phClr">
                <a:shade val="40000"/>
                <a:satMod val="115000"/>
              </a:schemeClr>
            </a:gs>
            <a:gs pos="100000">
              <a:schemeClr val="phClr">
                <a:shade val="20000"/>
                <a:satMod val="115000"/>
              </a:schemeClr>
            </a:gs>
          </a:gsLst>
          <a:lin ang="8000000" scaled="1"/>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9000000">
              <a:srgbClr val="1A0000">
                <a:alpha val="35000"/>
              </a:srgbClr>
            </a:outerShdw>
          </a:effectLst>
        </a:effectStyle>
        <a:effectStyle>
          <a:effectLst>
            <a:outerShdw blurRad="39000" dist="25400" dir="9000000">
              <a:srgbClr val="1A0000">
                <a:alpha val="40000"/>
              </a:srgbClr>
            </a:outerShdw>
          </a:effectLst>
        </a:effectStyle>
        <a:effectStyle>
          <a:effectLst>
            <a:outerShdw blurRad="39000" dist="25400" dir="9000000">
              <a:srgbClr val="000000">
                <a:alpha val="40000"/>
              </a:srgbClr>
            </a:outerShdw>
          </a:effectLst>
          <a:scene3d>
            <a:camera prst="perspectiveFront">
              <a:rot lat="0" lon="0" rev="0"/>
            </a:camera>
            <a:lightRig rig="brightRoom" dir="tr">
              <a:rot lat="0" lon="0" rev="3540000"/>
            </a:lightRig>
          </a:scene3d>
          <a:sp3d prstMaterial="matte">
            <a:bevelT w="190500" h="44450" prst="cross"/>
          </a:sp3d>
        </a:effectStyle>
      </a:effectStyleLst>
      <a:bgFillStyleLst>
        <a:solidFill>
          <a:schemeClr val="phClr">
            <a:tint val="100000"/>
          </a:schemeClr>
        </a:solidFill>
        <a:gradFill flip="none" rotWithShape="1">
          <a:gsLst>
            <a:gs pos="0">
              <a:schemeClr val="phClr">
                <a:tint val="85000"/>
                <a:satMod val="275000"/>
              </a:schemeClr>
            </a:gs>
            <a:gs pos="3000">
              <a:schemeClr val="phClr">
                <a:tint val="87000"/>
                <a:satMod val="275000"/>
              </a:schemeClr>
            </a:gs>
            <a:gs pos="10000">
              <a:schemeClr val="phClr">
                <a:tint val="90000"/>
                <a:satMod val="275000"/>
              </a:schemeClr>
            </a:gs>
            <a:gs pos="70000">
              <a:schemeClr val="phClr">
                <a:shade val="38000"/>
                <a:satMod val="275000"/>
              </a:schemeClr>
            </a:gs>
            <a:gs pos="90000">
              <a:schemeClr val="phClr">
                <a:shade val="25000"/>
                <a:satMod val="300000"/>
              </a:schemeClr>
            </a:gs>
            <a:gs pos="100000">
              <a:schemeClr val="phClr">
                <a:shade val="22000"/>
                <a:satMod val="300000"/>
              </a:schemeClr>
            </a:gs>
          </a:gsLst>
          <a:path path="circle">
            <a:fillToRect l="60000" t="-3300" b="200000"/>
          </a:path>
          <a:tileRect/>
        </a:gradFill>
        <a:gradFill rotWithShape="1">
          <a:gsLst>
            <a:gs pos="0">
              <a:schemeClr val="phClr">
                <a:tint val="57000"/>
                <a:satMod val="400000"/>
              </a:schemeClr>
            </a:gs>
            <a:gs pos="100000">
              <a:schemeClr val="phClr">
                <a:tint val="87000"/>
                <a:shade val="40000"/>
                <a:satMod val="5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1153</Words>
  <Application>Microsoft Office PowerPoint</Application>
  <PresentationFormat>Bildschirmpräsentation (4:3)</PresentationFormat>
  <Paragraphs>193</Paragraphs>
  <Slides>23</Slides>
  <Notes>0</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Human</vt:lpstr>
      <vt:lpstr>Migration aus rechtstheoretischer und rechtsethischer Perspektive</vt:lpstr>
      <vt:lpstr>PowerPoint-Präsentation</vt:lpstr>
      <vt:lpstr>PowerPoint-Präsentation</vt:lpstr>
      <vt:lpstr>PowerPoint-Präsentation</vt:lpstr>
      <vt:lpstr>PowerPoint-Präsentation</vt:lpstr>
      <vt:lpstr>PowerPoint-Präsentation</vt:lpstr>
      <vt:lpstr>Gerechtigkeit als Kern der Rechtsidee </vt:lpstr>
      <vt:lpstr>Augustinus: Staaten als „latrocinia“</vt:lpstr>
      <vt:lpstr>PowerPoint-Präsentation</vt:lpstr>
      <vt:lpstr>PowerPoint-Präsentation</vt:lpstr>
      <vt:lpstr>PowerPoint-Präsentation</vt:lpstr>
      <vt:lpstr>PowerPoint-Präsentation</vt:lpstr>
      <vt:lpstr>Gegenseitige Bedingtheit von Recht und Gesellschaft</vt:lpstr>
      <vt:lpstr>  Widerspruch zwischen Recht und Gesellschaft Soziologische Differenz</vt:lpstr>
      <vt:lpstr>  Widerspruch zwischen Laien und Juristen Ideologische Differenz</vt:lpstr>
      <vt:lpstr>PowerPoint-Präsentation</vt:lpstr>
      <vt:lpstr>PowerPoint-Präsentation</vt:lpstr>
      <vt:lpstr>Gesellschaftspoltische Probleme erfordern gesellschaftspolitische Maßnahmen</vt:lpstr>
      <vt:lpstr>Lösungsansatz</vt:lpstr>
      <vt:lpstr>PowerPoint-Präsentation</vt:lpstr>
      <vt:lpstr>PowerPoint-Präsentation</vt:lpstr>
      <vt:lpstr>PowerPoint-Präsentation</vt:lpstr>
      <vt:lpstr>PowerPoint-Präsentation</vt:lpstr>
    </vt:vector>
  </TitlesOfParts>
  <Company>MyCompany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aus rechtstheoretischer und rechtsethischer Perspektive</dc:title>
  <dc:creator>Karl Heinz Auer</dc:creator>
  <cp:lastModifiedBy>Karl Heinz Auer</cp:lastModifiedBy>
  <cp:revision>25</cp:revision>
  <dcterms:created xsi:type="dcterms:W3CDTF">2011-01-23T16:25:45Z</dcterms:created>
  <dcterms:modified xsi:type="dcterms:W3CDTF">2011-01-28T17:56:54Z</dcterms:modified>
  <cp:contentStatus/>
</cp:coreProperties>
</file>